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5"/>
  </p:notesMasterIdLst>
  <p:sldIdLst>
    <p:sldId id="256" r:id="rId2"/>
    <p:sldId id="259" r:id="rId3"/>
    <p:sldId id="290" r:id="rId4"/>
    <p:sldId id="291" r:id="rId5"/>
    <p:sldId id="263" r:id="rId6"/>
    <p:sldId id="292" r:id="rId7"/>
    <p:sldId id="293" r:id="rId8"/>
    <p:sldId id="260" r:id="rId9"/>
    <p:sldId id="261" r:id="rId10"/>
    <p:sldId id="262" r:id="rId11"/>
    <p:sldId id="295" r:id="rId12"/>
    <p:sldId id="294" r:id="rId13"/>
    <p:sldId id="296" r:id="rId14"/>
  </p:sldIdLst>
  <p:sldSz cx="9144000" cy="5143500" type="screen16x9"/>
  <p:notesSz cx="6858000" cy="9144000"/>
  <p:embeddedFontLst>
    <p:embeddedFont>
      <p:font typeface="Antonio" panose="020B0604020202020204" charset="0"/>
      <p:regular r:id="rId16"/>
      <p:bold r:id="rId17"/>
    </p:embeddedFont>
    <p:embeddedFont>
      <p:font typeface="Bebas Neue" panose="020B0606020202050201" pitchFamily="34" charset="0"/>
      <p:regular r:id="rId18"/>
    </p:embeddedFont>
    <p:embeddedFont>
      <p:font typeface="Bricolage Grotesque" panose="020B0604020202020204" charset="0"/>
      <p:regular r:id="rId19"/>
      <p:bold r:id="rId20"/>
    </p:embeddedFont>
    <p:embeddedFont>
      <p:font typeface="Inter" panose="020B0604020202020204" charset="0"/>
      <p:regular r:id="rId21"/>
      <p:bold r:id="rId22"/>
    </p:embeddedFont>
    <p:embeddedFont>
      <p:font typeface="Nunito Light" pitchFamily="2" charset="0"/>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D4798B-01AC-4671-A9D6-AB1659982F2D}">
  <a:tblStyle styleId="{46D4798B-01AC-4671-A9D6-AB1659982F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ECEE0F4-BA58-44B5-A254-FDD7AB780B1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12" d="100"/>
          <a:sy n="112"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8c9d438c4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8c9d438c4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8c9d438c4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8c9d438c4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28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900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911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03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09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8c9d438c4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8c9d438c4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768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235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260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c9d438c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c9d438c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42850" y="990488"/>
            <a:ext cx="5058300" cy="26181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Clr>
                <a:srgbClr val="191919"/>
              </a:buClr>
              <a:buSzPts val="5200"/>
              <a:buNone/>
              <a:defRPr sz="9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042850" y="3695813"/>
            <a:ext cx="5058300" cy="45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rotWithShape="1">
          <a:blip r:embed="rId2">
            <a:alphaModFix amt="90000"/>
          </a:blip>
          <a:srcRect l="-1400" t="66630" r="1400" b="-66630"/>
          <a:stretch/>
        </p:blipFill>
        <p:spPr>
          <a:xfrm>
            <a:off x="2554225" y="-301300"/>
            <a:ext cx="4035550" cy="3251351"/>
          </a:xfrm>
          <a:prstGeom prst="rect">
            <a:avLst/>
          </a:prstGeom>
          <a:noFill/>
          <a:ln>
            <a:noFill/>
          </a:ln>
        </p:spPr>
      </p:pic>
      <p:pic>
        <p:nvPicPr>
          <p:cNvPr id="12" name="Google Shape;12;p2"/>
          <p:cNvPicPr preferRelativeResize="0"/>
          <p:nvPr/>
        </p:nvPicPr>
        <p:blipFill>
          <a:blip r:embed="rId2">
            <a:alphaModFix amt="90000"/>
          </a:blip>
          <a:stretch>
            <a:fillRect/>
          </a:stretch>
        </p:blipFill>
        <p:spPr>
          <a:xfrm>
            <a:off x="7743200" y="473875"/>
            <a:ext cx="4035550" cy="3251351"/>
          </a:xfrm>
          <a:prstGeom prst="rect">
            <a:avLst/>
          </a:prstGeom>
          <a:noFill/>
          <a:ln>
            <a:noFill/>
          </a:ln>
        </p:spPr>
      </p:pic>
      <p:pic>
        <p:nvPicPr>
          <p:cNvPr id="13" name="Google Shape;13;p2"/>
          <p:cNvPicPr preferRelativeResize="0"/>
          <p:nvPr/>
        </p:nvPicPr>
        <p:blipFill>
          <a:blip r:embed="rId2">
            <a:alphaModFix amt="90000"/>
          </a:blip>
          <a:stretch>
            <a:fillRect/>
          </a:stretch>
        </p:blipFill>
        <p:spPr>
          <a:xfrm>
            <a:off x="-2488150" y="2355175"/>
            <a:ext cx="4035550" cy="32513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7"/>
        <p:cNvGrpSpPr/>
        <p:nvPr/>
      </p:nvGrpSpPr>
      <p:grpSpPr>
        <a:xfrm>
          <a:off x="0" y="0"/>
          <a:ext cx="0" cy="0"/>
          <a:chOff x="0" y="0"/>
          <a:chExt cx="0" cy="0"/>
        </a:xfrm>
      </p:grpSpPr>
      <p:pic>
        <p:nvPicPr>
          <p:cNvPr id="158" name="Google Shape;158;p23"/>
          <p:cNvPicPr preferRelativeResize="0"/>
          <p:nvPr/>
        </p:nvPicPr>
        <p:blipFill>
          <a:blip r:embed="rId2">
            <a:alphaModFix amt="90000"/>
          </a:blip>
          <a:stretch>
            <a:fillRect/>
          </a:stretch>
        </p:blipFill>
        <p:spPr>
          <a:xfrm rot="3600000" flipH="1">
            <a:off x="6990876" y="-1136950"/>
            <a:ext cx="4035550" cy="3251349"/>
          </a:xfrm>
          <a:prstGeom prst="rect">
            <a:avLst/>
          </a:prstGeom>
          <a:noFill/>
          <a:ln>
            <a:noFill/>
          </a:ln>
        </p:spPr>
      </p:pic>
      <p:pic>
        <p:nvPicPr>
          <p:cNvPr id="159" name="Google Shape;159;p23"/>
          <p:cNvPicPr preferRelativeResize="0"/>
          <p:nvPr/>
        </p:nvPicPr>
        <p:blipFill>
          <a:blip r:embed="rId2">
            <a:alphaModFix amt="90000"/>
          </a:blip>
          <a:stretch>
            <a:fillRect/>
          </a:stretch>
        </p:blipFill>
        <p:spPr>
          <a:xfrm rot="-8100000" flipH="1">
            <a:off x="-2158525" y="3699249"/>
            <a:ext cx="4035549" cy="32513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0"/>
        <p:cNvGrpSpPr/>
        <p:nvPr/>
      </p:nvGrpSpPr>
      <p:grpSpPr>
        <a:xfrm>
          <a:off x="0" y="0"/>
          <a:ext cx="0" cy="0"/>
          <a:chOff x="0" y="0"/>
          <a:chExt cx="0" cy="0"/>
        </a:xfrm>
      </p:grpSpPr>
      <p:pic>
        <p:nvPicPr>
          <p:cNvPr id="161" name="Google Shape;161;p24"/>
          <p:cNvPicPr preferRelativeResize="0"/>
          <p:nvPr/>
        </p:nvPicPr>
        <p:blipFill>
          <a:blip r:embed="rId2">
            <a:alphaModFix amt="90000"/>
          </a:blip>
          <a:stretch>
            <a:fillRect/>
          </a:stretch>
        </p:blipFill>
        <p:spPr>
          <a:xfrm>
            <a:off x="7529700" y="-1734950"/>
            <a:ext cx="4035550" cy="3251351"/>
          </a:xfrm>
          <a:prstGeom prst="rect">
            <a:avLst/>
          </a:prstGeom>
          <a:noFill/>
          <a:ln>
            <a:noFill/>
          </a:ln>
        </p:spPr>
      </p:pic>
      <p:pic>
        <p:nvPicPr>
          <p:cNvPr id="162" name="Google Shape;162;p24"/>
          <p:cNvPicPr preferRelativeResize="0"/>
          <p:nvPr/>
        </p:nvPicPr>
        <p:blipFill>
          <a:blip r:embed="rId2">
            <a:alphaModFix amt="90000"/>
          </a:blip>
          <a:stretch>
            <a:fillRect/>
          </a:stretch>
        </p:blipFill>
        <p:spPr>
          <a:xfrm>
            <a:off x="-2151500" y="-1480300"/>
            <a:ext cx="4035550" cy="3251351"/>
          </a:xfrm>
          <a:prstGeom prst="rect">
            <a:avLst/>
          </a:prstGeom>
          <a:noFill/>
          <a:ln>
            <a:noFill/>
          </a:ln>
        </p:spPr>
      </p:pic>
      <p:pic>
        <p:nvPicPr>
          <p:cNvPr id="163" name="Google Shape;163;p24"/>
          <p:cNvPicPr preferRelativeResize="0"/>
          <p:nvPr/>
        </p:nvPicPr>
        <p:blipFill rotWithShape="1">
          <a:blip r:embed="rId2">
            <a:alphaModFix amt="90000"/>
          </a:blip>
          <a:srcRect l="-1400" t="66630" r="1400" b="-66630"/>
          <a:stretch/>
        </p:blipFill>
        <p:spPr>
          <a:xfrm rot="10800000" flipH="1">
            <a:off x="2554225" y="2121000"/>
            <a:ext cx="4035550" cy="32513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4"/>
          <p:cNvSpPr txBox="1">
            <a:spLocks noGrp="1"/>
          </p:cNvSpPr>
          <p:nvPr>
            <p:ph type="body" idx="1"/>
          </p:nvPr>
        </p:nvSpPr>
        <p:spPr>
          <a:xfrm>
            <a:off x="720000" y="1139550"/>
            <a:ext cx="7704000" cy="358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24" name="Google Shape;24;p4"/>
          <p:cNvPicPr preferRelativeResize="0"/>
          <p:nvPr/>
        </p:nvPicPr>
        <p:blipFill>
          <a:blip r:embed="rId2">
            <a:alphaModFix amt="90000"/>
          </a:blip>
          <a:stretch>
            <a:fillRect/>
          </a:stretch>
        </p:blipFill>
        <p:spPr>
          <a:xfrm>
            <a:off x="7881775" y="-1743825"/>
            <a:ext cx="4035550" cy="3251351"/>
          </a:xfrm>
          <a:prstGeom prst="rect">
            <a:avLst/>
          </a:prstGeom>
          <a:noFill/>
          <a:ln>
            <a:noFill/>
          </a:ln>
        </p:spPr>
      </p:pic>
      <p:pic>
        <p:nvPicPr>
          <p:cNvPr id="25" name="Google Shape;25;p4"/>
          <p:cNvPicPr preferRelativeResize="0"/>
          <p:nvPr/>
        </p:nvPicPr>
        <p:blipFill>
          <a:blip r:embed="rId2">
            <a:alphaModFix amt="90000"/>
          </a:blip>
          <a:stretch>
            <a:fillRect/>
          </a:stretch>
        </p:blipFill>
        <p:spPr>
          <a:xfrm>
            <a:off x="-3221375" y="2427550"/>
            <a:ext cx="4035550" cy="3251351"/>
          </a:xfrm>
          <a:prstGeom prst="rect">
            <a:avLst/>
          </a:prstGeom>
          <a:noFill/>
          <a:ln>
            <a:noFill/>
          </a:ln>
        </p:spPr>
      </p:pic>
    </p:spTree>
    <p:extLst>
      <p:ext uri="{BB962C8B-B14F-4D97-AF65-F5344CB8AC3E}">
        <p14:creationId xmlns:p14="http://schemas.microsoft.com/office/powerpoint/2010/main" val="3996082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9"/>
          <p:cNvSpPr txBox="1">
            <a:spLocks noGrp="1"/>
          </p:cNvSpPr>
          <p:nvPr>
            <p:ph type="subTitle" idx="1"/>
          </p:nvPr>
        </p:nvSpPr>
        <p:spPr>
          <a:xfrm>
            <a:off x="1676677"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4" name="Google Shape;114;p19"/>
          <p:cNvSpPr txBox="1">
            <a:spLocks noGrp="1"/>
          </p:cNvSpPr>
          <p:nvPr>
            <p:ph type="subTitle" idx="2"/>
          </p:nvPr>
        </p:nvSpPr>
        <p:spPr>
          <a:xfrm>
            <a:off x="5568703"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5" name="Google Shape;115;p19"/>
          <p:cNvSpPr txBox="1">
            <a:spLocks noGrp="1"/>
          </p:cNvSpPr>
          <p:nvPr>
            <p:ph type="subTitle" idx="3"/>
          </p:nvPr>
        </p:nvSpPr>
        <p:spPr>
          <a:xfrm>
            <a:off x="1676677" y="32570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6" name="Google Shape;116;p19"/>
          <p:cNvSpPr txBox="1">
            <a:spLocks noGrp="1"/>
          </p:cNvSpPr>
          <p:nvPr>
            <p:ph type="subTitle" idx="4"/>
          </p:nvPr>
        </p:nvSpPr>
        <p:spPr>
          <a:xfrm>
            <a:off x="5568703" y="32570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7" name="Google Shape;117;p19"/>
          <p:cNvSpPr txBox="1">
            <a:spLocks noGrp="1"/>
          </p:cNvSpPr>
          <p:nvPr>
            <p:ph type="subTitle" idx="5"/>
          </p:nvPr>
        </p:nvSpPr>
        <p:spPr>
          <a:xfrm>
            <a:off x="1676677" y="15317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19"/>
          <p:cNvSpPr txBox="1">
            <a:spLocks noGrp="1"/>
          </p:cNvSpPr>
          <p:nvPr>
            <p:ph type="subTitle" idx="6"/>
          </p:nvPr>
        </p:nvSpPr>
        <p:spPr>
          <a:xfrm>
            <a:off x="1676677" y="30400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19"/>
          <p:cNvSpPr txBox="1">
            <a:spLocks noGrp="1"/>
          </p:cNvSpPr>
          <p:nvPr>
            <p:ph type="subTitle" idx="7"/>
          </p:nvPr>
        </p:nvSpPr>
        <p:spPr>
          <a:xfrm>
            <a:off x="5568676" y="15317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19"/>
          <p:cNvSpPr txBox="1">
            <a:spLocks noGrp="1"/>
          </p:cNvSpPr>
          <p:nvPr>
            <p:ph type="subTitle" idx="8"/>
          </p:nvPr>
        </p:nvSpPr>
        <p:spPr>
          <a:xfrm>
            <a:off x="5568676" y="30400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21" name="Google Shape;121;p19"/>
          <p:cNvPicPr preferRelativeResize="0"/>
          <p:nvPr/>
        </p:nvPicPr>
        <p:blipFill>
          <a:blip r:embed="rId2">
            <a:alphaModFix amt="90000"/>
          </a:blip>
          <a:stretch>
            <a:fillRect/>
          </a:stretch>
        </p:blipFill>
        <p:spPr>
          <a:xfrm rot="10800000" flipH="1">
            <a:off x="-1445300" y="4164225"/>
            <a:ext cx="4035550" cy="3251351"/>
          </a:xfrm>
          <a:prstGeom prst="rect">
            <a:avLst/>
          </a:prstGeom>
          <a:noFill/>
          <a:ln>
            <a:noFill/>
          </a:ln>
        </p:spPr>
      </p:pic>
      <p:pic>
        <p:nvPicPr>
          <p:cNvPr id="122" name="Google Shape;122;p19"/>
          <p:cNvPicPr preferRelativeResize="0"/>
          <p:nvPr/>
        </p:nvPicPr>
        <p:blipFill rotWithShape="1">
          <a:blip r:embed="rId2">
            <a:alphaModFix amt="90000"/>
          </a:blip>
          <a:srcRect l="-1400" t="66630" r="1400" b="-66630"/>
          <a:stretch/>
        </p:blipFill>
        <p:spPr>
          <a:xfrm>
            <a:off x="6454050" y="-145275"/>
            <a:ext cx="4035550" cy="3251351"/>
          </a:xfrm>
          <a:prstGeom prst="rect">
            <a:avLst/>
          </a:prstGeom>
          <a:noFill/>
          <a:ln>
            <a:noFill/>
          </a:ln>
        </p:spPr>
      </p:pic>
    </p:spTree>
    <p:extLst>
      <p:ext uri="{BB962C8B-B14F-4D97-AF65-F5344CB8AC3E}">
        <p14:creationId xmlns:p14="http://schemas.microsoft.com/office/powerpoint/2010/main" val="4015323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802375" y="2536692"/>
            <a:ext cx="4383600" cy="132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5445475" y="1461408"/>
            <a:ext cx="10974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a:spLocks noGrp="1"/>
          </p:cNvSpPr>
          <p:nvPr>
            <p:ph type="pic" idx="3"/>
          </p:nvPr>
        </p:nvSpPr>
        <p:spPr>
          <a:xfrm>
            <a:off x="713225" y="541800"/>
            <a:ext cx="2779800" cy="4059900"/>
          </a:xfrm>
          <a:prstGeom prst="rect">
            <a:avLst/>
          </a:prstGeom>
          <a:noFill/>
          <a:ln w="9525" cap="flat" cmpd="sng">
            <a:solidFill>
              <a:schemeClr val="dk1"/>
            </a:solidFill>
            <a:prstDash val="solid"/>
            <a:round/>
            <a:headEnd type="none" w="sm" len="sm"/>
            <a:tailEnd type="none" w="sm" len="sm"/>
          </a:ln>
        </p:spPr>
      </p:sp>
      <p:pic>
        <p:nvPicPr>
          <p:cNvPr id="18" name="Google Shape;18;p3"/>
          <p:cNvPicPr preferRelativeResize="0"/>
          <p:nvPr/>
        </p:nvPicPr>
        <p:blipFill>
          <a:blip r:embed="rId2">
            <a:alphaModFix/>
          </a:blip>
          <a:stretch>
            <a:fillRect/>
          </a:stretch>
        </p:blipFill>
        <p:spPr>
          <a:xfrm rot="10800000" flipH="1">
            <a:off x="3802375" y="4380000"/>
            <a:ext cx="4035550" cy="3251351"/>
          </a:xfrm>
          <a:prstGeom prst="rect">
            <a:avLst/>
          </a:prstGeom>
          <a:noFill/>
          <a:ln>
            <a:noFill/>
          </a:ln>
        </p:spPr>
      </p:pic>
      <p:pic>
        <p:nvPicPr>
          <p:cNvPr id="19" name="Google Shape;19;p3"/>
          <p:cNvPicPr preferRelativeResize="0"/>
          <p:nvPr/>
        </p:nvPicPr>
        <p:blipFill>
          <a:blip r:embed="rId2">
            <a:alphaModFix amt="90000"/>
          </a:blip>
          <a:stretch>
            <a:fillRect/>
          </a:stretch>
        </p:blipFill>
        <p:spPr>
          <a:xfrm>
            <a:off x="7702150" y="-486825"/>
            <a:ext cx="4035550" cy="3251351"/>
          </a:xfrm>
          <a:prstGeom prst="rect">
            <a:avLst/>
          </a:prstGeom>
          <a:noFill/>
          <a:ln>
            <a:noFill/>
          </a:ln>
        </p:spPr>
      </p:pic>
      <p:pic>
        <p:nvPicPr>
          <p:cNvPr id="20" name="Google Shape;20;p3"/>
          <p:cNvPicPr preferRelativeResize="0"/>
          <p:nvPr/>
        </p:nvPicPr>
        <p:blipFill>
          <a:blip r:embed="rId2">
            <a:alphaModFix amt="90000"/>
          </a:blip>
          <a:stretch>
            <a:fillRect/>
          </a:stretch>
        </p:blipFill>
        <p:spPr>
          <a:xfrm>
            <a:off x="-2118625" y="-871850"/>
            <a:ext cx="4035550" cy="32513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22376"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ubTitle" idx="1"/>
          </p:nvPr>
        </p:nvSpPr>
        <p:spPr>
          <a:xfrm>
            <a:off x="4923137" y="2673581"/>
            <a:ext cx="2505600" cy="155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2"/>
          </p:nvPr>
        </p:nvSpPr>
        <p:spPr>
          <a:xfrm>
            <a:off x="1715263" y="2673581"/>
            <a:ext cx="2505600" cy="155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3"/>
          </p:nvPr>
        </p:nvSpPr>
        <p:spPr>
          <a:xfrm>
            <a:off x="1715275" y="2291328"/>
            <a:ext cx="25056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Antonio"/>
              <a:buNone/>
              <a:defRPr sz="2400">
                <a:latin typeface="Antonio"/>
                <a:ea typeface="Antonio"/>
                <a:cs typeface="Antonio"/>
                <a:sym typeface="Antonio"/>
              </a:defRPr>
            </a:lvl2pPr>
            <a:lvl3pPr lvl="2" algn="ctr" rtl="0">
              <a:lnSpc>
                <a:spcPct val="100000"/>
              </a:lnSpc>
              <a:spcBef>
                <a:spcPts val="0"/>
              </a:spcBef>
              <a:spcAft>
                <a:spcPts val="0"/>
              </a:spcAft>
              <a:buSzPts val="2400"/>
              <a:buFont typeface="Antonio"/>
              <a:buNone/>
              <a:defRPr sz="2400">
                <a:latin typeface="Antonio"/>
                <a:ea typeface="Antonio"/>
                <a:cs typeface="Antonio"/>
                <a:sym typeface="Antonio"/>
              </a:defRPr>
            </a:lvl3pPr>
            <a:lvl4pPr lvl="3" algn="ctr" rtl="0">
              <a:lnSpc>
                <a:spcPct val="100000"/>
              </a:lnSpc>
              <a:spcBef>
                <a:spcPts val="0"/>
              </a:spcBef>
              <a:spcAft>
                <a:spcPts val="0"/>
              </a:spcAft>
              <a:buSzPts val="2400"/>
              <a:buFont typeface="Antonio"/>
              <a:buNone/>
              <a:defRPr sz="2400">
                <a:latin typeface="Antonio"/>
                <a:ea typeface="Antonio"/>
                <a:cs typeface="Antonio"/>
                <a:sym typeface="Antonio"/>
              </a:defRPr>
            </a:lvl4pPr>
            <a:lvl5pPr lvl="4" algn="ctr" rtl="0">
              <a:lnSpc>
                <a:spcPct val="100000"/>
              </a:lnSpc>
              <a:spcBef>
                <a:spcPts val="0"/>
              </a:spcBef>
              <a:spcAft>
                <a:spcPts val="0"/>
              </a:spcAft>
              <a:buSzPts val="2400"/>
              <a:buFont typeface="Antonio"/>
              <a:buNone/>
              <a:defRPr sz="2400">
                <a:latin typeface="Antonio"/>
                <a:ea typeface="Antonio"/>
                <a:cs typeface="Antonio"/>
                <a:sym typeface="Antonio"/>
              </a:defRPr>
            </a:lvl5pPr>
            <a:lvl6pPr lvl="5" algn="ctr" rtl="0">
              <a:lnSpc>
                <a:spcPct val="100000"/>
              </a:lnSpc>
              <a:spcBef>
                <a:spcPts val="0"/>
              </a:spcBef>
              <a:spcAft>
                <a:spcPts val="0"/>
              </a:spcAft>
              <a:buSzPts val="2400"/>
              <a:buFont typeface="Antonio"/>
              <a:buNone/>
              <a:defRPr sz="2400">
                <a:latin typeface="Antonio"/>
                <a:ea typeface="Antonio"/>
                <a:cs typeface="Antonio"/>
                <a:sym typeface="Antonio"/>
              </a:defRPr>
            </a:lvl6pPr>
            <a:lvl7pPr lvl="6" algn="ctr" rtl="0">
              <a:lnSpc>
                <a:spcPct val="100000"/>
              </a:lnSpc>
              <a:spcBef>
                <a:spcPts val="0"/>
              </a:spcBef>
              <a:spcAft>
                <a:spcPts val="0"/>
              </a:spcAft>
              <a:buSzPts val="2400"/>
              <a:buFont typeface="Antonio"/>
              <a:buNone/>
              <a:defRPr sz="2400">
                <a:latin typeface="Antonio"/>
                <a:ea typeface="Antonio"/>
                <a:cs typeface="Antonio"/>
                <a:sym typeface="Antonio"/>
              </a:defRPr>
            </a:lvl7pPr>
            <a:lvl8pPr lvl="7" algn="ctr" rtl="0">
              <a:lnSpc>
                <a:spcPct val="100000"/>
              </a:lnSpc>
              <a:spcBef>
                <a:spcPts val="0"/>
              </a:spcBef>
              <a:spcAft>
                <a:spcPts val="0"/>
              </a:spcAft>
              <a:buSzPts val="2400"/>
              <a:buFont typeface="Antonio"/>
              <a:buNone/>
              <a:defRPr sz="2400">
                <a:latin typeface="Antonio"/>
                <a:ea typeface="Antonio"/>
                <a:cs typeface="Antonio"/>
                <a:sym typeface="Antonio"/>
              </a:defRPr>
            </a:lvl8pPr>
            <a:lvl9pPr lvl="8" algn="ctr" rtl="0">
              <a:lnSpc>
                <a:spcPct val="100000"/>
              </a:lnSpc>
              <a:spcBef>
                <a:spcPts val="0"/>
              </a:spcBef>
              <a:spcAft>
                <a:spcPts val="0"/>
              </a:spcAft>
              <a:buSzPts val="2400"/>
              <a:buFont typeface="Antonio"/>
              <a:buNone/>
              <a:defRPr sz="2400">
                <a:latin typeface="Antonio"/>
                <a:ea typeface="Antonio"/>
                <a:cs typeface="Antonio"/>
                <a:sym typeface="Antonio"/>
              </a:defRPr>
            </a:lvl9pPr>
          </a:lstStyle>
          <a:p>
            <a:endParaRPr/>
          </a:p>
        </p:txBody>
      </p:sp>
      <p:sp>
        <p:nvSpPr>
          <p:cNvPr id="31" name="Google Shape;31;p5"/>
          <p:cNvSpPr txBox="1">
            <a:spLocks noGrp="1"/>
          </p:cNvSpPr>
          <p:nvPr>
            <p:ph type="subTitle" idx="4"/>
          </p:nvPr>
        </p:nvSpPr>
        <p:spPr>
          <a:xfrm>
            <a:off x="4923136" y="2291328"/>
            <a:ext cx="25056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Antonio"/>
              <a:buNone/>
              <a:defRPr sz="2400">
                <a:latin typeface="Antonio"/>
                <a:ea typeface="Antonio"/>
                <a:cs typeface="Antonio"/>
                <a:sym typeface="Antonio"/>
              </a:defRPr>
            </a:lvl2pPr>
            <a:lvl3pPr lvl="2" algn="ctr" rtl="0">
              <a:lnSpc>
                <a:spcPct val="100000"/>
              </a:lnSpc>
              <a:spcBef>
                <a:spcPts val="0"/>
              </a:spcBef>
              <a:spcAft>
                <a:spcPts val="0"/>
              </a:spcAft>
              <a:buSzPts val="2400"/>
              <a:buFont typeface="Antonio"/>
              <a:buNone/>
              <a:defRPr sz="2400">
                <a:latin typeface="Antonio"/>
                <a:ea typeface="Antonio"/>
                <a:cs typeface="Antonio"/>
                <a:sym typeface="Antonio"/>
              </a:defRPr>
            </a:lvl3pPr>
            <a:lvl4pPr lvl="3" algn="ctr" rtl="0">
              <a:lnSpc>
                <a:spcPct val="100000"/>
              </a:lnSpc>
              <a:spcBef>
                <a:spcPts val="0"/>
              </a:spcBef>
              <a:spcAft>
                <a:spcPts val="0"/>
              </a:spcAft>
              <a:buSzPts val="2400"/>
              <a:buFont typeface="Antonio"/>
              <a:buNone/>
              <a:defRPr sz="2400">
                <a:latin typeface="Antonio"/>
                <a:ea typeface="Antonio"/>
                <a:cs typeface="Antonio"/>
                <a:sym typeface="Antonio"/>
              </a:defRPr>
            </a:lvl4pPr>
            <a:lvl5pPr lvl="4" algn="ctr" rtl="0">
              <a:lnSpc>
                <a:spcPct val="100000"/>
              </a:lnSpc>
              <a:spcBef>
                <a:spcPts val="0"/>
              </a:spcBef>
              <a:spcAft>
                <a:spcPts val="0"/>
              </a:spcAft>
              <a:buSzPts val="2400"/>
              <a:buFont typeface="Antonio"/>
              <a:buNone/>
              <a:defRPr sz="2400">
                <a:latin typeface="Antonio"/>
                <a:ea typeface="Antonio"/>
                <a:cs typeface="Antonio"/>
                <a:sym typeface="Antonio"/>
              </a:defRPr>
            </a:lvl5pPr>
            <a:lvl6pPr lvl="5" algn="ctr" rtl="0">
              <a:lnSpc>
                <a:spcPct val="100000"/>
              </a:lnSpc>
              <a:spcBef>
                <a:spcPts val="0"/>
              </a:spcBef>
              <a:spcAft>
                <a:spcPts val="0"/>
              </a:spcAft>
              <a:buSzPts val="2400"/>
              <a:buFont typeface="Antonio"/>
              <a:buNone/>
              <a:defRPr sz="2400">
                <a:latin typeface="Antonio"/>
                <a:ea typeface="Antonio"/>
                <a:cs typeface="Antonio"/>
                <a:sym typeface="Antonio"/>
              </a:defRPr>
            </a:lvl6pPr>
            <a:lvl7pPr lvl="6" algn="ctr" rtl="0">
              <a:lnSpc>
                <a:spcPct val="100000"/>
              </a:lnSpc>
              <a:spcBef>
                <a:spcPts val="0"/>
              </a:spcBef>
              <a:spcAft>
                <a:spcPts val="0"/>
              </a:spcAft>
              <a:buSzPts val="2400"/>
              <a:buFont typeface="Antonio"/>
              <a:buNone/>
              <a:defRPr sz="2400">
                <a:latin typeface="Antonio"/>
                <a:ea typeface="Antonio"/>
                <a:cs typeface="Antonio"/>
                <a:sym typeface="Antonio"/>
              </a:defRPr>
            </a:lvl7pPr>
            <a:lvl8pPr lvl="7" algn="ctr" rtl="0">
              <a:lnSpc>
                <a:spcPct val="100000"/>
              </a:lnSpc>
              <a:spcBef>
                <a:spcPts val="0"/>
              </a:spcBef>
              <a:spcAft>
                <a:spcPts val="0"/>
              </a:spcAft>
              <a:buSzPts val="2400"/>
              <a:buFont typeface="Antonio"/>
              <a:buNone/>
              <a:defRPr sz="2400">
                <a:latin typeface="Antonio"/>
                <a:ea typeface="Antonio"/>
                <a:cs typeface="Antonio"/>
                <a:sym typeface="Antonio"/>
              </a:defRPr>
            </a:lvl8pPr>
            <a:lvl9pPr lvl="8" algn="ctr" rtl="0">
              <a:lnSpc>
                <a:spcPct val="100000"/>
              </a:lnSpc>
              <a:spcBef>
                <a:spcPts val="0"/>
              </a:spcBef>
              <a:spcAft>
                <a:spcPts val="0"/>
              </a:spcAft>
              <a:buSzPts val="2400"/>
              <a:buFont typeface="Antonio"/>
              <a:buNone/>
              <a:defRPr sz="2400">
                <a:latin typeface="Antonio"/>
                <a:ea typeface="Antonio"/>
                <a:cs typeface="Antonio"/>
                <a:sym typeface="Antonio"/>
              </a:defRPr>
            </a:lvl9pPr>
          </a:lstStyle>
          <a:p>
            <a:endParaRPr/>
          </a:p>
        </p:txBody>
      </p:sp>
      <p:pic>
        <p:nvPicPr>
          <p:cNvPr id="32" name="Google Shape;32;p5"/>
          <p:cNvPicPr preferRelativeResize="0"/>
          <p:nvPr/>
        </p:nvPicPr>
        <p:blipFill>
          <a:blip r:embed="rId2">
            <a:alphaModFix amt="90000"/>
          </a:blip>
          <a:stretch>
            <a:fillRect/>
          </a:stretch>
        </p:blipFill>
        <p:spPr>
          <a:xfrm rot="-8100000" flipH="1">
            <a:off x="-2927550" y="1018124"/>
            <a:ext cx="4035549" cy="3251350"/>
          </a:xfrm>
          <a:prstGeom prst="rect">
            <a:avLst/>
          </a:prstGeom>
          <a:noFill/>
          <a:ln>
            <a:noFill/>
          </a:ln>
        </p:spPr>
      </p:pic>
      <p:pic>
        <p:nvPicPr>
          <p:cNvPr id="33" name="Google Shape;33;p5"/>
          <p:cNvPicPr preferRelativeResize="0"/>
          <p:nvPr/>
        </p:nvPicPr>
        <p:blipFill>
          <a:blip r:embed="rId2">
            <a:alphaModFix amt="90000"/>
          </a:blip>
          <a:stretch>
            <a:fillRect/>
          </a:stretch>
        </p:blipFill>
        <p:spPr>
          <a:xfrm rot="-8100000" flipH="1">
            <a:off x="7682975" y="3006299"/>
            <a:ext cx="4035549" cy="32513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22375" y="448050"/>
            <a:ext cx="49287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subTitle" idx="1"/>
          </p:nvPr>
        </p:nvSpPr>
        <p:spPr>
          <a:xfrm>
            <a:off x="722375" y="1698250"/>
            <a:ext cx="4100100" cy="17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41" name="Google Shape;41;p7"/>
          <p:cNvSpPr>
            <a:spLocks noGrp="1"/>
          </p:cNvSpPr>
          <p:nvPr>
            <p:ph type="pic" idx="2"/>
          </p:nvPr>
        </p:nvSpPr>
        <p:spPr>
          <a:xfrm>
            <a:off x="5650975" y="539500"/>
            <a:ext cx="2779800" cy="4059900"/>
          </a:xfrm>
          <a:prstGeom prst="rect">
            <a:avLst/>
          </a:prstGeom>
          <a:noFill/>
          <a:ln w="9525" cap="flat" cmpd="sng">
            <a:solidFill>
              <a:schemeClr val="dk1"/>
            </a:solidFill>
            <a:prstDash val="solid"/>
            <a:round/>
            <a:headEnd type="none" w="sm" len="sm"/>
            <a:tailEnd type="none" w="sm" len="sm"/>
          </a:ln>
        </p:spPr>
      </p:sp>
      <p:pic>
        <p:nvPicPr>
          <p:cNvPr id="42" name="Google Shape;42;p7"/>
          <p:cNvPicPr preferRelativeResize="0"/>
          <p:nvPr/>
        </p:nvPicPr>
        <p:blipFill>
          <a:blip r:embed="rId2">
            <a:alphaModFix amt="90000"/>
          </a:blip>
          <a:stretch>
            <a:fillRect/>
          </a:stretch>
        </p:blipFill>
        <p:spPr>
          <a:xfrm rot="3600000" flipH="1">
            <a:off x="6990876" y="-1136950"/>
            <a:ext cx="4035550" cy="3251349"/>
          </a:xfrm>
          <a:prstGeom prst="rect">
            <a:avLst/>
          </a:prstGeom>
          <a:noFill/>
          <a:ln>
            <a:noFill/>
          </a:ln>
        </p:spPr>
      </p:pic>
      <p:pic>
        <p:nvPicPr>
          <p:cNvPr id="43" name="Google Shape;43;p7"/>
          <p:cNvPicPr preferRelativeResize="0"/>
          <p:nvPr/>
        </p:nvPicPr>
        <p:blipFill>
          <a:blip r:embed="rId2">
            <a:alphaModFix amt="90000"/>
          </a:blip>
          <a:stretch>
            <a:fillRect/>
          </a:stretch>
        </p:blipFill>
        <p:spPr>
          <a:xfrm rot="-8100000" flipH="1">
            <a:off x="-2158525" y="3699249"/>
            <a:ext cx="4035549" cy="32513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6" name="Google Shape;46;p8"/>
          <p:cNvPicPr preferRelativeResize="0"/>
          <p:nvPr/>
        </p:nvPicPr>
        <p:blipFill>
          <a:blip r:embed="rId2">
            <a:alphaModFix amt="90000"/>
          </a:blip>
          <a:stretch>
            <a:fillRect/>
          </a:stretch>
        </p:blipFill>
        <p:spPr>
          <a:xfrm rot="3600000" flipH="1">
            <a:off x="-2318049" y="-965375"/>
            <a:ext cx="4035550" cy="3251349"/>
          </a:xfrm>
          <a:prstGeom prst="rect">
            <a:avLst/>
          </a:prstGeom>
          <a:noFill/>
          <a:ln>
            <a:noFill/>
          </a:ln>
        </p:spPr>
      </p:pic>
      <p:pic>
        <p:nvPicPr>
          <p:cNvPr id="47" name="Google Shape;47;p8"/>
          <p:cNvPicPr preferRelativeResize="0"/>
          <p:nvPr/>
        </p:nvPicPr>
        <p:blipFill>
          <a:blip r:embed="rId2">
            <a:alphaModFix amt="90000"/>
          </a:blip>
          <a:stretch>
            <a:fillRect/>
          </a:stretch>
        </p:blipFill>
        <p:spPr>
          <a:xfrm rot="-8100000" flipH="1">
            <a:off x="7384575" y="3756724"/>
            <a:ext cx="4035549" cy="32513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0" name="Google Shape;5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pic>
        <p:nvPicPr>
          <p:cNvPr id="51" name="Google Shape;51;p9"/>
          <p:cNvPicPr preferRelativeResize="0"/>
          <p:nvPr/>
        </p:nvPicPr>
        <p:blipFill>
          <a:blip r:embed="rId2">
            <a:alphaModFix amt="90000"/>
          </a:blip>
          <a:stretch>
            <a:fillRect/>
          </a:stretch>
        </p:blipFill>
        <p:spPr>
          <a:xfrm rot="3600000" flipH="1">
            <a:off x="6859501" y="-1178000"/>
            <a:ext cx="4035550" cy="3251349"/>
          </a:xfrm>
          <a:prstGeom prst="rect">
            <a:avLst/>
          </a:prstGeom>
          <a:noFill/>
          <a:ln>
            <a:noFill/>
          </a:ln>
        </p:spPr>
      </p:pic>
      <p:pic>
        <p:nvPicPr>
          <p:cNvPr id="52" name="Google Shape;52;p9"/>
          <p:cNvPicPr preferRelativeResize="0"/>
          <p:nvPr/>
        </p:nvPicPr>
        <p:blipFill>
          <a:blip r:embed="rId2">
            <a:alphaModFix amt="90000"/>
          </a:blip>
          <a:stretch>
            <a:fillRect/>
          </a:stretch>
        </p:blipFill>
        <p:spPr>
          <a:xfrm rot="-8100000" flipH="1">
            <a:off x="-2158525" y="3699249"/>
            <a:ext cx="4035549" cy="32513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a:spLocks noGrp="1"/>
          </p:cNvSpPr>
          <p:nvPr>
            <p:ph type="pic" idx="2"/>
          </p:nvPr>
        </p:nvSpPr>
        <p:spPr>
          <a:xfrm>
            <a:off x="0" y="0"/>
            <a:ext cx="9144000" cy="5143500"/>
          </a:xfrm>
          <a:prstGeom prst="rect">
            <a:avLst/>
          </a:prstGeom>
          <a:noFill/>
          <a:ln>
            <a:noFill/>
          </a:ln>
        </p:spPr>
      </p:sp>
      <p:sp>
        <p:nvSpPr>
          <p:cNvPr id="55" name="Google Shape;55;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18"/>
          <p:cNvSpPr txBox="1">
            <a:spLocks noGrp="1"/>
          </p:cNvSpPr>
          <p:nvPr>
            <p:ph type="subTitle" idx="1"/>
          </p:nvPr>
        </p:nvSpPr>
        <p:spPr>
          <a:xfrm>
            <a:off x="937625" y="2765226"/>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4" name="Google Shape;104;p18"/>
          <p:cNvSpPr txBox="1">
            <a:spLocks noGrp="1"/>
          </p:cNvSpPr>
          <p:nvPr>
            <p:ph type="subTitle" idx="2"/>
          </p:nvPr>
        </p:nvSpPr>
        <p:spPr>
          <a:xfrm>
            <a:off x="3484348" y="2765226"/>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5" name="Google Shape;105;p18"/>
          <p:cNvSpPr txBox="1">
            <a:spLocks noGrp="1"/>
          </p:cNvSpPr>
          <p:nvPr>
            <p:ph type="subTitle" idx="3"/>
          </p:nvPr>
        </p:nvSpPr>
        <p:spPr>
          <a:xfrm>
            <a:off x="6031075" y="2765226"/>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6" name="Google Shape;106;p18"/>
          <p:cNvSpPr txBox="1">
            <a:spLocks noGrp="1"/>
          </p:cNvSpPr>
          <p:nvPr>
            <p:ph type="subTitle" idx="4"/>
          </p:nvPr>
        </p:nvSpPr>
        <p:spPr>
          <a:xfrm>
            <a:off x="937625" y="2381247"/>
            <a:ext cx="2175300" cy="44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Antonio"/>
              <a:buNone/>
              <a:defRPr sz="2400">
                <a:latin typeface="Antonio"/>
                <a:ea typeface="Antonio"/>
                <a:cs typeface="Antonio"/>
                <a:sym typeface="Antonio"/>
              </a:defRPr>
            </a:lvl2pPr>
            <a:lvl3pPr lvl="2" algn="ctr" rtl="0">
              <a:lnSpc>
                <a:spcPct val="100000"/>
              </a:lnSpc>
              <a:spcBef>
                <a:spcPts val="0"/>
              </a:spcBef>
              <a:spcAft>
                <a:spcPts val="0"/>
              </a:spcAft>
              <a:buSzPts val="2400"/>
              <a:buFont typeface="Antonio"/>
              <a:buNone/>
              <a:defRPr sz="2400">
                <a:latin typeface="Antonio"/>
                <a:ea typeface="Antonio"/>
                <a:cs typeface="Antonio"/>
                <a:sym typeface="Antonio"/>
              </a:defRPr>
            </a:lvl3pPr>
            <a:lvl4pPr lvl="3" algn="ctr" rtl="0">
              <a:lnSpc>
                <a:spcPct val="100000"/>
              </a:lnSpc>
              <a:spcBef>
                <a:spcPts val="0"/>
              </a:spcBef>
              <a:spcAft>
                <a:spcPts val="0"/>
              </a:spcAft>
              <a:buSzPts val="2400"/>
              <a:buFont typeface="Antonio"/>
              <a:buNone/>
              <a:defRPr sz="2400">
                <a:latin typeface="Antonio"/>
                <a:ea typeface="Antonio"/>
                <a:cs typeface="Antonio"/>
                <a:sym typeface="Antonio"/>
              </a:defRPr>
            </a:lvl4pPr>
            <a:lvl5pPr lvl="4" algn="ctr" rtl="0">
              <a:lnSpc>
                <a:spcPct val="100000"/>
              </a:lnSpc>
              <a:spcBef>
                <a:spcPts val="0"/>
              </a:spcBef>
              <a:spcAft>
                <a:spcPts val="0"/>
              </a:spcAft>
              <a:buSzPts val="2400"/>
              <a:buFont typeface="Antonio"/>
              <a:buNone/>
              <a:defRPr sz="2400">
                <a:latin typeface="Antonio"/>
                <a:ea typeface="Antonio"/>
                <a:cs typeface="Antonio"/>
                <a:sym typeface="Antonio"/>
              </a:defRPr>
            </a:lvl5pPr>
            <a:lvl6pPr lvl="5" algn="ctr" rtl="0">
              <a:lnSpc>
                <a:spcPct val="100000"/>
              </a:lnSpc>
              <a:spcBef>
                <a:spcPts val="0"/>
              </a:spcBef>
              <a:spcAft>
                <a:spcPts val="0"/>
              </a:spcAft>
              <a:buSzPts val="2400"/>
              <a:buFont typeface="Antonio"/>
              <a:buNone/>
              <a:defRPr sz="2400">
                <a:latin typeface="Antonio"/>
                <a:ea typeface="Antonio"/>
                <a:cs typeface="Antonio"/>
                <a:sym typeface="Antonio"/>
              </a:defRPr>
            </a:lvl6pPr>
            <a:lvl7pPr lvl="6" algn="ctr" rtl="0">
              <a:lnSpc>
                <a:spcPct val="100000"/>
              </a:lnSpc>
              <a:spcBef>
                <a:spcPts val="0"/>
              </a:spcBef>
              <a:spcAft>
                <a:spcPts val="0"/>
              </a:spcAft>
              <a:buSzPts val="2400"/>
              <a:buFont typeface="Antonio"/>
              <a:buNone/>
              <a:defRPr sz="2400">
                <a:latin typeface="Antonio"/>
                <a:ea typeface="Antonio"/>
                <a:cs typeface="Antonio"/>
                <a:sym typeface="Antonio"/>
              </a:defRPr>
            </a:lvl7pPr>
            <a:lvl8pPr lvl="7" algn="ctr" rtl="0">
              <a:lnSpc>
                <a:spcPct val="100000"/>
              </a:lnSpc>
              <a:spcBef>
                <a:spcPts val="0"/>
              </a:spcBef>
              <a:spcAft>
                <a:spcPts val="0"/>
              </a:spcAft>
              <a:buSzPts val="2400"/>
              <a:buFont typeface="Antonio"/>
              <a:buNone/>
              <a:defRPr sz="2400">
                <a:latin typeface="Antonio"/>
                <a:ea typeface="Antonio"/>
                <a:cs typeface="Antonio"/>
                <a:sym typeface="Antonio"/>
              </a:defRPr>
            </a:lvl8pPr>
            <a:lvl9pPr lvl="8" algn="ctr" rtl="0">
              <a:lnSpc>
                <a:spcPct val="100000"/>
              </a:lnSpc>
              <a:spcBef>
                <a:spcPts val="0"/>
              </a:spcBef>
              <a:spcAft>
                <a:spcPts val="0"/>
              </a:spcAft>
              <a:buSzPts val="2400"/>
              <a:buFont typeface="Antonio"/>
              <a:buNone/>
              <a:defRPr sz="2400">
                <a:latin typeface="Antonio"/>
                <a:ea typeface="Antonio"/>
                <a:cs typeface="Antonio"/>
                <a:sym typeface="Antonio"/>
              </a:defRPr>
            </a:lvl9pPr>
          </a:lstStyle>
          <a:p>
            <a:endParaRPr/>
          </a:p>
        </p:txBody>
      </p:sp>
      <p:sp>
        <p:nvSpPr>
          <p:cNvPr id="107" name="Google Shape;107;p18"/>
          <p:cNvSpPr txBox="1">
            <a:spLocks noGrp="1"/>
          </p:cNvSpPr>
          <p:nvPr>
            <p:ph type="subTitle" idx="5"/>
          </p:nvPr>
        </p:nvSpPr>
        <p:spPr>
          <a:xfrm>
            <a:off x="3484348" y="2381247"/>
            <a:ext cx="2175300" cy="44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Antonio"/>
              <a:buNone/>
              <a:defRPr sz="2400">
                <a:latin typeface="Antonio"/>
                <a:ea typeface="Antonio"/>
                <a:cs typeface="Antonio"/>
                <a:sym typeface="Antonio"/>
              </a:defRPr>
            </a:lvl2pPr>
            <a:lvl3pPr lvl="2" algn="ctr" rtl="0">
              <a:lnSpc>
                <a:spcPct val="100000"/>
              </a:lnSpc>
              <a:spcBef>
                <a:spcPts val="0"/>
              </a:spcBef>
              <a:spcAft>
                <a:spcPts val="0"/>
              </a:spcAft>
              <a:buSzPts val="2400"/>
              <a:buFont typeface="Antonio"/>
              <a:buNone/>
              <a:defRPr sz="2400">
                <a:latin typeface="Antonio"/>
                <a:ea typeface="Antonio"/>
                <a:cs typeface="Antonio"/>
                <a:sym typeface="Antonio"/>
              </a:defRPr>
            </a:lvl3pPr>
            <a:lvl4pPr lvl="3" algn="ctr" rtl="0">
              <a:lnSpc>
                <a:spcPct val="100000"/>
              </a:lnSpc>
              <a:spcBef>
                <a:spcPts val="0"/>
              </a:spcBef>
              <a:spcAft>
                <a:spcPts val="0"/>
              </a:spcAft>
              <a:buSzPts val="2400"/>
              <a:buFont typeface="Antonio"/>
              <a:buNone/>
              <a:defRPr sz="2400">
                <a:latin typeface="Antonio"/>
                <a:ea typeface="Antonio"/>
                <a:cs typeface="Antonio"/>
                <a:sym typeface="Antonio"/>
              </a:defRPr>
            </a:lvl4pPr>
            <a:lvl5pPr lvl="4" algn="ctr" rtl="0">
              <a:lnSpc>
                <a:spcPct val="100000"/>
              </a:lnSpc>
              <a:spcBef>
                <a:spcPts val="0"/>
              </a:spcBef>
              <a:spcAft>
                <a:spcPts val="0"/>
              </a:spcAft>
              <a:buSzPts val="2400"/>
              <a:buFont typeface="Antonio"/>
              <a:buNone/>
              <a:defRPr sz="2400">
                <a:latin typeface="Antonio"/>
                <a:ea typeface="Antonio"/>
                <a:cs typeface="Antonio"/>
                <a:sym typeface="Antonio"/>
              </a:defRPr>
            </a:lvl5pPr>
            <a:lvl6pPr lvl="5" algn="ctr" rtl="0">
              <a:lnSpc>
                <a:spcPct val="100000"/>
              </a:lnSpc>
              <a:spcBef>
                <a:spcPts val="0"/>
              </a:spcBef>
              <a:spcAft>
                <a:spcPts val="0"/>
              </a:spcAft>
              <a:buSzPts val="2400"/>
              <a:buFont typeface="Antonio"/>
              <a:buNone/>
              <a:defRPr sz="2400">
                <a:latin typeface="Antonio"/>
                <a:ea typeface="Antonio"/>
                <a:cs typeface="Antonio"/>
                <a:sym typeface="Antonio"/>
              </a:defRPr>
            </a:lvl6pPr>
            <a:lvl7pPr lvl="6" algn="ctr" rtl="0">
              <a:lnSpc>
                <a:spcPct val="100000"/>
              </a:lnSpc>
              <a:spcBef>
                <a:spcPts val="0"/>
              </a:spcBef>
              <a:spcAft>
                <a:spcPts val="0"/>
              </a:spcAft>
              <a:buSzPts val="2400"/>
              <a:buFont typeface="Antonio"/>
              <a:buNone/>
              <a:defRPr sz="2400">
                <a:latin typeface="Antonio"/>
                <a:ea typeface="Antonio"/>
                <a:cs typeface="Antonio"/>
                <a:sym typeface="Antonio"/>
              </a:defRPr>
            </a:lvl7pPr>
            <a:lvl8pPr lvl="7" algn="ctr" rtl="0">
              <a:lnSpc>
                <a:spcPct val="100000"/>
              </a:lnSpc>
              <a:spcBef>
                <a:spcPts val="0"/>
              </a:spcBef>
              <a:spcAft>
                <a:spcPts val="0"/>
              </a:spcAft>
              <a:buSzPts val="2400"/>
              <a:buFont typeface="Antonio"/>
              <a:buNone/>
              <a:defRPr sz="2400">
                <a:latin typeface="Antonio"/>
                <a:ea typeface="Antonio"/>
                <a:cs typeface="Antonio"/>
                <a:sym typeface="Antonio"/>
              </a:defRPr>
            </a:lvl8pPr>
            <a:lvl9pPr lvl="8" algn="ctr" rtl="0">
              <a:lnSpc>
                <a:spcPct val="100000"/>
              </a:lnSpc>
              <a:spcBef>
                <a:spcPts val="0"/>
              </a:spcBef>
              <a:spcAft>
                <a:spcPts val="0"/>
              </a:spcAft>
              <a:buSzPts val="2400"/>
              <a:buFont typeface="Antonio"/>
              <a:buNone/>
              <a:defRPr sz="2400">
                <a:latin typeface="Antonio"/>
                <a:ea typeface="Antonio"/>
                <a:cs typeface="Antonio"/>
                <a:sym typeface="Antonio"/>
              </a:defRPr>
            </a:lvl9pPr>
          </a:lstStyle>
          <a:p>
            <a:endParaRPr/>
          </a:p>
        </p:txBody>
      </p:sp>
      <p:sp>
        <p:nvSpPr>
          <p:cNvPr id="108" name="Google Shape;108;p18"/>
          <p:cNvSpPr txBox="1">
            <a:spLocks noGrp="1"/>
          </p:cNvSpPr>
          <p:nvPr>
            <p:ph type="subTitle" idx="6"/>
          </p:nvPr>
        </p:nvSpPr>
        <p:spPr>
          <a:xfrm>
            <a:off x="6031075" y="2381247"/>
            <a:ext cx="2175300" cy="44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Antonio"/>
              <a:buNone/>
              <a:defRPr sz="2400">
                <a:latin typeface="Antonio"/>
                <a:ea typeface="Antonio"/>
                <a:cs typeface="Antonio"/>
                <a:sym typeface="Antonio"/>
              </a:defRPr>
            </a:lvl2pPr>
            <a:lvl3pPr lvl="2" algn="ctr" rtl="0">
              <a:lnSpc>
                <a:spcPct val="100000"/>
              </a:lnSpc>
              <a:spcBef>
                <a:spcPts val="0"/>
              </a:spcBef>
              <a:spcAft>
                <a:spcPts val="0"/>
              </a:spcAft>
              <a:buSzPts val="2400"/>
              <a:buFont typeface="Antonio"/>
              <a:buNone/>
              <a:defRPr sz="2400">
                <a:latin typeface="Antonio"/>
                <a:ea typeface="Antonio"/>
                <a:cs typeface="Antonio"/>
                <a:sym typeface="Antonio"/>
              </a:defRPr>
            </a:lvl3pPr>
            <a:lvl4pPr lvl="3" algn="ctr" rtl="0">
              <a:lnSpc>
                <a:spcPct val="100000"/>
              </a:lnSpc>
              <a:spcBef>
                <a:spcPts val="0"/>
              </a:spcBef>
              <a:spcAft>
                <a:spcPts val="0"/>
              </a:spcAft>
              <a:buSzPts val="2400"/>
              <a:buFont typeface="Antonio"/>
              <a:buNone/>
              <a:defRPr sz="2400">
                <a:latin typeface="Antonio"/>
                <a:ea typeface="Antonio"/>
                <a:cs typeface="Antonio"/>
                <a:sym typeface="Antonio"/>
              </a:defRPr>
            </a:lvl4pPr>
            <a:lvl5pPr lvl="4" algn="ctr" rtl="0">
              <a:lnSpc>
                <a:spcPct val="100000"/>
              </a:lnSpc>
              <a:spcBef>
                <a:spcPts val="0"/>
              </a:spcBef>
              <a:spcAft>
                <a:spcPts val="0"/>
              </a:spcAft>
              <a:buSzPts val="2400"/>
              <a:buFont typeface="Antonio"/>
              <a:buNone/>
              <a:defRPr sz="2400">
                <a:latin typeface="Antonio"/>
                <a:ea typeface="Antonio"/>
                <a:cs typeface="Antonio"/>
                <a:sym typeface="Antonio"/>
              </a:defRPr>
            </a:lvl5pPr>
            <a:lvl6pPr lvl="5" algn="ctr" rtl="0">
              <a:lnSpc>
                <a:spcPct val="100000"/>
              </a:lnSpc>
              <a:spcBef>
                <a:spcPts val="0"/>
              </a:spcBef>
              <a:spcAft>
                <a:spcPts val="0"/>
              </a:spcAft>
              <a:buSzPts val="2400"/>
              <a:buFont typeface="Antonio"/>
              <a:buNone/>
              <a:defRPr sz="2400">
                <a:latin typeface="Antonio"/>
                <a:ea typeface="Antonio"/>
                <a:cs typeface="Antonio"/>
                <a:sym typeface="Antonio"/>
              </a:defRPr>
            </a:lvl6pPr>
            <a:lvl7pPr lvl="6" algn="ctr" rtl="0">
              <a:lnSpc>
                <a:spcPct val="100000"/>
              </a:lnSpc>
              <a:spcBef>
                <a:spcPts val="0"/>
              </a:spcBef>
              <a:spcAft>
                <a:spcPts val="0"/>
              </a:spcAft>
              <a:buSzPts val="2400"/>
              <a:buFont typeface="Antonio"/>
              <a:buNone/>
              <a:defRPr sz="2400">
                <a:latin typeface="Antonio"/>
                <a:ea typeface="Antonio"/>
                <a:cs typeface="Antonio"/>
                <a:sym typeface="Antonio"/>
              </a:defRPr>
            </a:lvl7pPr>
            <a:lvl8pPr lvl="7" algn="ctr" rtl="0">
              <a:lnSpc>
                <a:spcPct val="100000"/>
              </a:lnSpc>
              <a:spcBef>
                <a:spcPts val="0"/>
              </a:spcBef>
              <a:spcAft>
                <a:spcPts val="0"/>
              </a:spcAft>
              <a:buSzPts val="2400"/>
              <a:buFont typeface="Antonio"/>
              <a:buNone/>
              <a:defRPr sz="2400">
                <a:latin typeface="Antonio"/>
                <a:ea typeface="Antonio"/>
                <a:cs typeface="Antonio"/>
                <a:sym typeface="Antonio"/>
              </a:defRPr>
            </a:lvl8pPr>
            <a:lvl9pPr lvl="8" algn="ctr" rtl="0">
              <a:lnSpc>
                <a:spcPct val="100000"/>
              </a:lnSpc>
              <a:spcBef>
                <a:spcPts val="0"/>
              </a:spcBef>
              <a:spcAft>
                <a:spcPts val="0"/>
              </a:spcAft>
              <a:buSzPts val="2400"/>
              <a:buFont typeface="Antonio"/>
              <a:buNone/>
              <a:defRPr sz="2400">
                <a:latin typeface="Antonio"/>
                <a:ea typeface="Antonio"/>
                <a:cs typeface="Antonio"/>
                <a:sym typeface="Antonio"/>
              </a:defRPr>
            </a:lvl9pPr>
          </a:lstStyle>
          <a:p>
            <a:endParaRPr/>
          </a:p>
        </p:txBody>
      </p:sp>
      <p:pic>
        <p:nvPicPr>
          <p:cNvPr id="109" name="Google Shape;109;p18"/>
          <p:cNvPicPr preferRelativeResize="0"/>
          <p:nvPr/>
        </p:nvPicPr>
        <p:blipFill>
          <a:blip r:embed="rId2">
            <a:alphaModFix amt="90000"/>
          </a:blip>
          <a:stretch>
            <a:fillRect/>
          </a:stretch>
        </p:blipFill>
        <p:spPr>
          <a:xfrm>
            <a:off x="-2989050" y="837075"/>
            <a:ext cx="4035550" cy="3251351"/>
          </a:xfrm>
          <a:prstGeom prst="rect">
            <a:avLst/>
          </a:prstGeom>
          <a:noFill/>
          <a:ln>
            <a:noFill/>
          </a:ln>
        </p:spPr>
      </p:pic>
      <p:pic>
        <p:nvPicPr>
          <p:cNvPr id="110" name="Google Shape;110;p18"/>
          <p:cNvPicPr preferRelativeResize="0"/>
          <p:nvPr/>
        </p:nvPicPr>
        <p:blipFill>
          <a:blip r:embed="rId2">
            <a:alphaModFix amt="90000"/>
          </a:blip>
          <a:stretch>
            <a:fillRect/>
          </a:stretch>
        </p:blipFill>
        <p:spPr>
          <a:xfrm>
            <a:off x="7498225" y="3922650"/>
            <a:ext cx="4035550" cy="32513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icolage Grotesque"/>
              <a:buNone/>
              <a:defRPr sz="3000">
                <a:solidFill>
                  <a:schemeClr val="dk1"/>
                </a:solidFill>
                <a:latin typeface="Bricolage Grotesque"/>
                <a:ea typeface="Bricolage Grotesque"/>
                <a:cs typeface="Bricolage Grotesque"/>
                <a:sym typeface="Bricolage Grotesque"/>
              </a:defRPr>
            </a:lvl1pPr>
            <a:lvl2pPr lvl="1"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2pPr>
            <a:lvl3pPr lvl="2"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3pPr>
            <a:lvl4pPr lvl="3"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4pPr>
            <a:lvl5pPr lvl="4"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5pPr>
            <a:lvl6pPr lvl="5"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6pPr>
            <a:lvl7pPr lvl="6"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7pPr>
            <a:lvl8pPr lvl="7"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8pPr>
            <a:lvl9pPr lvl="8"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64" r:id="rId9"/>
    <p:sldLayoutId id="2147483669" r:id="rId10"/>
    <p:sldLayoutId id="2147483670"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ctrTitle"/>
          </p:nvPr>
        </p:nvSpPr>
        <p:spPr>
          <a:xfrm>
            <a:off x="2111088" y="778948"/>
            <a:ext cx="5058300" cy="26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000" dirty="0"/>
              <a:t>Database project Final Presentation</a:t>
            </a:r>
            <a:br>
              <a:rPr lang="en-IN" sz="4000" dirty="0"/>
            </a:br>
            <a:r>
              <a:rPr lang="en-IN" sz="4000" dirty="0"/>
              <a:t>Fantasy</a:t>
            </a:r>
            <a:br>
              <a:rPr lang="en-IN" sz="4000" dirty="0"/>
            </a:br>
            <a:r>
              <a:rPr lang="en-IN" sz="4000" dirty="0"/>
              <a:t>Football Manager</a:t>
            </a:r>
            <a:endParaRPr sz="4000" dirty="0"/>
          </a:p>
        </p:txBody>
      </p:sp>
      <p:sp>
        <p:nvSpPr>
          <p:cNvPr id="175" name="Google Shape;175;p28"/>
          <p:cNvSpPr txBox="1">
            <a:spLocks noGrp="1"/>
          </p:cNvSpPr>
          <p:nvPr>
            <p:ph type="subTitle" idx="1"/>
          </p:nvPr>
        </p:nvSpPr>
        <p:spPr>
          <a:xfrm>
            <a:off x="5374707" y="3845939"/>
            <a:ext cx="3589361" cy="1155966"/>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IN" dirty="0"/>
              <a:t>PRESENTED BY</a:t>
            </a:r>
          </a:p>
          <a:p>
            <a:pPr marL="0" lvl="0" indent="0" algn="ctr" rtl="0">
              <a:spcBef>
                <a:spcPts val="0"/>
              </a:spcBef>
              <a:spcAft>
                <a:spcPts val="0"/>
              </a:spcAft>
              <a:buNone/>
            </a:pPr>
            <a:r>
              <a:rPr lang="en-IN" dirty="0"/>
              <a:t>ANDREW PERRONE - 1315988</a:t>
            </a:r>
          </a:p>
          <a:p>
            <a:pPr marL="0" lvl="0" indent="0" algn="ctr" rtl="0">
              <a:spcBef>
                <a:spcPts val="0"/>
              </a:spcBef>
              <a:spcAft>
                <a:spcPts val="0"/>
              </a:spcAft>
              <a:buNone/>
            </a:pPr>
            <a:r>
              <a:rPr lang="en-IN" dirty="0"/>
              <a:t>SRI SAKTICHARAN - 1337576</a:t>
            </a:r>
          </a:p>
          <a:p>
            <a:pPr marL="0" lvl="0" indent="0" algn="ctr" rtl="0">
              <a:spcBef>
                <a:spcPts val="0"/>
              </a:spcBef>
              <a:spcAft>
                <a:spcPts val="0"/>
              </a:spcAft>
              <a:buNone/>
            </a:pPr>
            <a:r>
              <a:rPr lang="en-IN" dirty="0"/>
              <a:t>AQIB AHSAN – 1333611</a:t>
            </a:r>
          </a:p>
          <a:p>
            <a:pPr marL="0" lvl="0" indent="0" algn="ctr" rtl="0">
              <a:spcBef>
                <a:spcPts val="0"/>
              </a:spcBef>
              <a:spcAft>
                <a:spcPts val="0"/>
              </a:spcAft>
              <a:buNone/>
            </a:pPr>
            <a:endParaRPr lang="en-IN" dirty="0"/>
          </a:p>
        </p:txBody>
      </p:sp>
      <p:cxnSp>
        <p:nvCxnSpPr>
          <p:cNvPr id="176" name="Google Shape;176;p28"/>
          <p:cNvCxnSpPr/>
          <p:nvPr/>
        </p:nvCxnSpPr>
        <p:spPr>
          <a:xfrm rot="10800000">
            <a:off x="4640238" y="2547541"/>
            <a:ext cx="17961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B2972C80-C0A2-3484-C52B-9D41050EBA2D}"/>
              </a:ext>
            </a:extLst>
          </p:cNvPr>
          <p:cNvPicPr>
            <a:picLocks noChangeAspect="1"/>
          </p:cNvPicPr>
          <p:nvPr/>
        </p:nvPicPr>
        <p:blipFill>
          <a:blip r:embed="rId3"/>
          <a:stretch>
            <a:fillRect/>
          </a:stretch>
        </p:blipFill>
        <p:spPr>
          <a:xfrm>
            <a:off x="2511" y="3803521"/>
            <a:ext cx="2641707" cy="12408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p:nvPr/>
        </p:nvSpPr>
        <p:spPr>
          <a:xfrm>
            <a:off x="6739225" y="162428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DEMO</a:t>
            </a:r>
            <a:endParaRPr dirty="0"/>
          </a:p>
        </p:txBody>
      </p:sp>
      <p:sp>
        <p:nvSpPr>
          <p:cNvPr id="256" name="Google Shape;256;p34"/>
          <p:cNvSpPr txBox="1">
            <a:spLocks noGrp="1"/>
          </p:cNvSpPr>
          <p:nvPr>
            <p:ph type="subTitle" idx="4"/>
          </p:nvPr>
        </p:nvSpPr>
        <p:spPr>
          <a:xfrm>
            <a:off x="803820" y="2463735"/>
            <a:ext cx="2605757" cy="4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Player Data</a:t>
            </a:r>
          </a:p>
        </p:txBody>
      </p:sp>
      <p:sp>
        <p:nvSpPr>
          <p:cNvPr id="257" name="Google Shape;257;p34"/>
          <p:cNvSpPr txBox="1">
            <a:spLocks noGrp="1"/>
          </p:cNvSpPr>
          <p:nvPr>
            <p:ph type="subTitle" idx="5"/>
          </p:nvPr>
        </p:nvSpPr>
        <p:spPr>
          <a:xfrm>
            <a:off x="3484348" y="2487927"/>
            <a:ext cx="2175300" cy="4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Team Data</a:t>
            </a:r>
          </a:p>
        </p:txBody>
      </p:sp>
      <p:sp>
        <p:nvSpPr>
          <p:cNvPr id="261" name="Google Shape;261;p34"/>
          <p:cNvSpPr txBox="1">
            <a:spLocks noGrp="1"/>
          </p:cNvSpPr>
          <p:nvPr>
            <p:ph type="subTitle" idx="6"/>
          </p:nvPr>
        </p:nvSpPr>
        <p:spPr>
          <a:xfrm>
            <a:off x="5872480" y="2487927"/>
            <a:ext cx="2551519" cy="444600"/>
          </a:xfrm>
          <a:prstGeom prst="rect">
            <a:avLst/>
          </a:prstGeom>
        </p:spPr>
        <p:txBody>
          <a:bodyPr spcFirstLastPara="1" wrap="square" lIns="91425" tIns="91425" rIns="91425" bIns="91425" anchor="b" anchorCtr="0">
            <a:noAutofit/>
          </a:bodyPr>
          <a:lstStyle/>
          <a:p>
            <a:pPr marL="0" indent="0"/>
            <a:r>
              <a:rPr lang="en-IN" dirty="0"/>
              <a:t>Fixture Data</a:t>
            </a:r>
          </a:p>
        </p:txBody>
      </p:sp>
      <p:sp>
        <p:nvSpPr>
          <p:cNvPr id="262" name="Google Shape;262;p34"/>
          <p:cNvSpPr/>
          <p:nvPr/>
        </p:nvSpPr>
        <p:spPr>
          <a:xfrm>
            <a:off x="1645775" y="162428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4192498" y="162428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34"/>
          <p:cNvCxnSpPr/>
          <p:nvPr/>
        </p:nvCxnSpPr>
        <p:spPr>
          <a:xfrm rot="10800000">
            <a:off x="803820" y="1082903"/>
            <a:ext cx="2450100" cy="0"/>
          </a:xfrm>
          <a:prstGeom prst="straightConnector1">
            <a:avLst/>
          </a:prstGeom>
          <a:noFill/>
          <a:ln w="9525" cap="flat" cmpd="sng">
            <a:solidFill>
              <a:schemeClr val="dk1"/>
            </a:solidFill>
            <a:prstDash val="solid"/>
            <a:round/>
            <a:headEnd type="none" w="med" len="med"/>
            <a:tailEnd type="none" w="med" len="med"/>
          </a:ln>
        </p:spPr>
      </p:cxnSp>
      <p:grpSp>
        <p:nvGrpSpPr>
          <p:cNvPr id="265" name="Google Shape;265;p34"/>
          <p:cNvGrpSpPr/>
          <p:nvPr/>
        </p:nvGrpSpPr>
        <p:grpSpPr>
          <a:xfrm>
            <a:off x="1915984" y="1820037"/>
            <a:ext cx="218582" cy="367487"/>
            <a:chOff x="997125" y="1783125"/>
            <a:chExt cx="169325" cy="284675"/>
          </a:xfrm>
        </p:grpSpPr>
        <p:sp>
          <p:nvSpPr>
            <p:cNvPr id="266" name="Google Shape;266;p34"/>
            <p:cNvSpPr/>
            <p:nvPr/>
          </p:nvSpPr>
          <p:spPr>
            <a:xfrm>
              <a:off x="1052950" y="1901275"/>
              <a:ext cx="57700" cy="22350"/>
            </a:xfrm>
            <a:custGeom>
              <a:avLst/>
              <a:gdLst/>
              <a:ahLst/>
              <a:cxnLst/>
              <a:rect l="l" t="t" r="r" b="b"/>
              <a:pathLst>
                <a:path w="2308" h="894" extrusionOk="0">
                  <a:moveTo>
                    <a:pt x="1154" y="0"/>
                  </a:moveTo>
                  <a:lnTo>
                    <a:pt x="968" y="37"/>
                  </a:lnTo>
                  <a:lnTo>
                    <a:pt x="745" y="75"/>
                  </a:lnTo>
                  <a:lnTo>
                    <a:pt x="596" y="149"/>
                  </a:lnTo>
                  <a:lnTo>
                    <a:pt x="410" y="261"/>
                  </a:lnTo>
                  <a:lnTo>
                    <a:pt x="298" y="372"/>
                  </a:lnTo>
                  <a:lnTo>
                    <a:pt x="149" y="521"/>
                  </a:lnTo>
                  <a:lnTo>
                    <a:pt x="75" y="707"/>
                  </a:lnTo>
                  <a:lnTo>
                    <a:pt x="0" y="893"/>
                  </a:lnTo>
                  <a:lnTo>
                    <a:pt x="2307" y="893"/>
                  </a:lnTo>
                  <a:lnTo>
                    <a:pt x="2233" y="707"/>
                  </a:lnTo>
                  <a:lnTo>
                    <a:pt x="2121" y="521"/>
                  </a:lnTo>
                  <a:lnTo>
                    <a:pt x="2010" y="372"/>
                  </a:lnTo>
                  <a:lnTo>
                    <a:pt x="1861" y="261"/>
                  </a:lnTo>
                  <a:lnTo>
                    <a:pt x="1712" y="149"/>
                  </a:lnTo>
                  <a:lnTo>
                    <a:pt x="1526" y="75"/>
                  </a:lnTo>
                  <a:lnTo>
                    <a:pt x="1340" y="37"/>
                  </a:lnTo>
                  <a:lnTo>
                    <a:pt x="1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997125" y="1783125"/>
              <a:ext cx="169325" cy="38175"/>
            </a:xfrm>
            <a:custGeom>
              <a:avLst/>
              <a:gdLst/>
              <a:ahLst/>
              <a:cxnLst/>
              <a:rect l="l" t="t" r="r" b="b"/>
              <a:pathLst>
                <a:path w="6773" h="1527" extrusionOk="0">
                  <a:moveTo>
                    <a:pt x="1" y="1"/>
                  </a:moveTo>
                  <a:lnTo>
                    <a:pt x="1" y="1526"/>
                  </a:lnTo>
                  <a:lnTo>
                    <a:pt x="6773" y="1526"/>
                  </a:lnTo>
                  <a:lnTo>
                    <a:pt x="6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a:off x="997125" y="2029625"/>
              <a:ext cx="169325" cy="38175"/>
            </a:xfrm>
            <a:custGeom>
              <a:avLst/>
              <a:gdLst/>
              <a:ahLst/>
              <a:cxnLst/>
              <a:rect l="l" t="t" r="r" b="b"/>
              <a:pathLst>
                <a:path w="6773" h="1527" extrusionOk="0">
                  <a:moveTo>
                    <a:pt x="1" y="1"/>
                  </a:moveTo>
                  <a:lnTo>
                    <a:pt x="1" y="1526"/>
                  </a:lnTo>
                  <a:lnTo>
                    <a:pt x="6773" y="1526"/>
                  </a:lnTo>
                  <a:lnTo>
                    <a:pt x="6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997125" y="1838950"/>
              <a:ext cx="169325" cy="173975"/>
            </a:xfrm>
            <a:custGeom>
              <a:avLst/>
              <a:gdLst/>
              <a:ahLst/>
              <a:cxnLst/>
              <a:rect l="l" t="t" r="r" b="b"/>
              <a:pathLst>
                <a:path w="6773" h="6959" extrusionOk="0">
                  <a:moveTo>
                    <a:pt x="3722" y="1377"/>
                  </a:moveTo>
                  <a:lnTo>
                    <a:pt x="3722" y="1898"/>
                  </a:lnTo>
                  <a:lnTo>
                    <a:pt x="4019" y="1972"/>
                  </a:lnTo>
                  <a:lnTo>
                    <a:pt x="4317" y="2121"/>
                  </a:lnTo>
                  <a:lnTo>
                    <a:pt x="4577" y="2270"/>
                  </a:lnTo>
                  <a:lnTo>
                    <a:pt x="4801" y="2493"/>
                  </a:lnTo>
                  <a:lnTo>
                    <a:pt x="4987" y="2754"/>
                  </a:lnTo>
                  <a:lnTo>
                    <a:pt x="5136" y="3051"/>
                  </a:lnTo>
                  <a:lnTo>
                    <a:pt x="5210" y="3386"/>
                  </a:lnTo>
                  <a:lnTo>
                    <a:pt x="5247" y="3721"/>
                  </a:lnTo>
                  <a:lnTo>
                    <a:pt x="5247" y="4019"/>
                  </a:lnTo>
                  <a:lnTo>
                    <a:pt x="1526" y="4019"/>
                  </a:lnTo>
                  <a:lnTo>
                    <a:pt x="1526" y="3721"/>
                  </a:lnTo>
                  <a:lnTo>
                    <a:pt x="1564" y="3386"/>
                  </a:lnTo>
                  <a:lnTo>
                    <a:pt x="1638" y="3051"/>
                  </a:lnTo>
                  <a:lnTo>
                    <a:pt x="1787" y="2754"/>
                  </a:lnTo>
                  <a:lnTo>
                    <a:pt x="1973" y="2493"/>
                  </a:lnTo>
                  <a:lnTo>
                    <a:pt x="2196" y="2270"/>
                  </a:lnTo>
                  <a:lnTo>
                    <a:pt x="2457" y="2121"/>
                  </a:lnTo>
                  <a:lnTo>
                    <a:pt x="2754" y="1972"/>
                  </a:lnTo>
                  <a:lnTo>
                    <a:pt x="3052" y="1898"/>
                  </a:lnTo>
                  <a:lnTo>
                    <a:pt x="3052" y="1377"/>
                  </a:lnTo>
                  <a:close/>
                  <a:moveTo>
                    <a:pt x="5247" y="4912"/>
                  </a:moveTo>
                  <a:lnTo>
                    <a:pt x="5247" y="5581"/>
                  </a:lnTo>
                  <a:lnTo>
                    <a:pt x="1526" y="5581"/>
                  </a:lnTo>
                  <a:lnTo>
                    <a:pt x="1526" y="4912"/>
                  </a:lnTo>
                  <a:close/>
                  <a:moveTo>
                    <a:pt x="1" y="0"/>
                  </a:moveTo>
                  <a:lnTo>
                    <a:pt x="1" y="6958"/>
                  </a:lnTo>
                  <a:lnTo>
                    <a:pt x="6773" y="6958"/>
                  </a:lnTo>
                  <a:lnTo>
                    <a:pt x="6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34"/>
          <p:cNvGrpSpPr/>
          <p:nvPr/>
        </p:nvGrpSpPr>
        <p:grpSpPr>
          <a:xfrm>
            <a:off x="4462707" y="1820650"/>
            <a:ext cx="218582" cy="366261"/>
            <a:chOff x="1601750" y="1784075"/>
            <a:chExt cx="169325" cy="283725"/>
          </a:xfrm>
        </p:grpSpPr>
        <p:sp>
          <p:nvSpPr>
            <p:cNvPr id="271" name="Google Shape;271;p34"/>
            <p:cNvSpPr/>
            <p:nvPr/>
          </p:nvSpPr>
          <p:spPr>
            <a:xfrm>
              <a:off x="1601750" y="1887325"/>
              <a:ext cx="169325" cy="180475"/>
            </a:xfrm>
            <a:custGeom>
              <a:avLst/>
              <a:gdLst/>
              <a:ahLst/>
              <a:cxnLst/>
              <a:rect l="l" t="t" r="r" b="b"/>
              <a:pathLst>
                <a:path w="6773" h="7219" extrusionOk="0">
                  <a:moveTo>
                    <a:pt x="6102" y="0"/>
                  </a:moveTo>
                  <a:lnTo>
                    <a:pt x="6102" y="782"/>
                  </a:lnTo>
                  <a:lnTo>
                    <a:pt x="6065" y="1042"/>
                  </a:lnTo>
                  <a:lnTo>
                    <a:pt x="6028" y="1302"/>
                  </a:lnTo>
                  <a:lnTo>
                    <a:pt x="5991" y="1563"/>
                  </a:lnTo>
                  <a:lnTo>
                    <a:pt x="5879" y="1823"/>
                  </a:lnTo>
                  <a:lnTo>
                    <a:pt x="5768" y="2084"/>
                  </a:lnTo>
                  <a:lnTo>
                    <a:pt x="5619" y="2307"/>
                  </a:lnTo>
                  <a:lnTo>
                    <a:pt x="5470" y="2493"/>
                  </a:lnTo>
                  <a:lnTo>
                    <a:pt x="5284" y="2679"/>
                  </a:lnTo>
                  <a:lnTo>
                    <a:pt x="5098" y="2865"/>
                  </a:lnTo>
                  <a:lnTo>
                    <a:pt x="4875" y="3014"/>
                  </a:lnTo>
                  <a:lnTo>
                    <a:pt x="4651" y="3163"/>
                  </a:lnTo>
                  <a:lnTo>
                    <a:pt x="4428" y="3274"/>
                  </a:lnTo>
                  <a:lnTo>
                    <a:pt x="4168" y="3386"/>
                  </a:lnTo>
                  <a:lnTo>
                    <a:pt x="3907" y="3423"/>
                  </a:lnTo>
                  <a:lnTo>
                    <a:pt x="3647" y="3460"/>
                  </a:lnTo>
                  <a:lnTo>
                    <a:pt x="3386" y="3498"/>
                  </a:lnTo>
                  <a:lnTo>
                    <a:pt x="3089" y="3460"/>
                  </a:lnTo>
                  <a:lnTo>
                    <a:pt x="2828" y="3423"/>
                  </a:lnTo>
                  <a:lnTo>
                    <a:pt x="2568" y="3386"/>
                  </a:lnTo>
                  <a:lnTo>
                    <a:pt x="2307" y="3274"/>
                  </a:lnTo>
                  <a:lnTo>
                    <a:pt x="2084" y="3163"/>
                  </a:lnTo>
                  <a:lnTo>
                    <a:pt x="1861" y="3014"/>
                  </a:lnTo>
                  <a:lnTo>
                    <a:pt x="1638" y="2865"/>
                  </a:lnTo>
                  <a:lnTo>
                    <a:pt x="1452" y="2679"/>
                  </a:lnTo>
                  <a:lnTo>
                    <a:pt x="1266" y="2493"/>
                  </a:lnTo>
                  <a:lnTo>
                    <a:pt x="1117" y="2307"/>
                  </a:lnTo>
                  <a:lnTo>
                    <a:pt x="968" y="2084"/>
                  </a:lnTo>
                  <a:lnTo>
                    <a:pt x="856" y="1823"/>
                  </a:lnTo>
                  <a:lnTo>
                    <a:pt x="782" y="1563"/>
                  </a:lnTo>
                  <a:lnTo>
                    <a:pt x="707" y="1302"/>
                  </a:lnTo>
                  <a:lnTo>
                    <a:pt x="670" y="1042"/>
                  </a:lnTo>
                  <a:lnTo>
                    <a:pt x="670" y="782"/>
                  </a:lnTo>
                  <a:lnTo>
                    <a:pt x="670" y="37"/>
                  </a:lnTo>
                  <a:lnTo>
                    <a:pt x="1" y="37"/>
                  </a:lnTo>
                  <a:lnTo>
                    <a:pt x="1" y="782"/>
                  </a:lnTo>
                  <a:lnTo>
                    <a:pt x="38" y="1340"/>
                  </a:lnTo>
                  <a:lnTo>
                    <a:pt x="187" y="1861"/>
                  </a:lnTo>
                  <a:lnTo>
                    <a:pt x="373" y="2344"/>
                  </a:lnTo>
                  <a:lnTo>
                    <a:pt x="633" y="2753"/>
                  </a:lnTo>
                  <a:lnTo>
                    <a:pt x="968" y="3163"/>
                  </a:lnTo>
                  <a:lnTo>
                    <a:pt x="1377" y="3498"/>
                  </a:lnTo>
                  <a:lnTo>
                    <a:pt x="1786" y="3758"/>
                  </a:lnTo>
                  <a:lnTo>
                    <a:pt x="2270" y="3981"/>
                  </a:lnTo>
                  <a:lnTo>
                    <a:pt x="2270" y="6549"/>
                  </a:lnTo>
                  <a:lnTo>
                    <a:pt x="1080" y="6549"/>
                  </a:lnTo>
                  <a:lnTo>
                    <a:pt x="1080" y="7218"/>
                  </a:lnTo>
                  <a:lnTo>
                    <a:pt x="5693" y="7218"/>
                  </a:lnTo>
                  <a:lnTo>
                    <a:pt x="5693" y="6549"/>
                  </a:lnTo>
                  <a:lnTo>
                    <a:pt x="4465" y="6549"/>
                  </a:lnTo>
                  <a:lnTo>
                    <a:pt x="4465" y="3981"/>
                  </a:lnTo>
                  <a:lnTo>
                    <a:pt x="4949" y="3758"/>
                  </a:lnTo>
                  <a:lnTo>
                    <a:pt x="5396" y="3498"/>
                  </a:lnTo>
                  <a:lnTo>
                    <a:pt x="5768" y="3163"/>
                  </a:lnTo>
                  <a:lnTo>
                    <a:pt x="6102" y="2753"/>
                  </a:lnTo>
                  <a:lnTo>
                    <a:pt x="6400" y="2307"/>
                  </a:lnTo>
                  <a:lnTo>
                    <a:pt x="6586" y="1823"/>
                  </a:lnTo>
                  <a:lnTo>
                    <a:pt x="6735" y="1302"/>
                  </a:lnTo>
                  <a:lnTo>
                    <a:pt x="6772" y="782"/>
                  </a:lnTo>
                  <a:lnTo>
                    <a:pt x="6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638950" y="1784075"/>
              <a:ext cx="93975" cy="169300"/>
            </a:xfrm>
            <a:custGeom>
              <a:avLst/>
              <a:gdLst/>
              <a:ahLst/>
              <a:cxnLst/>
              <a:rect l="l" t="t" r="r" b="b"/>
              <a:pathLst>
                <a:path w="3759" h="6772" extrusionOk="0">
                  <a:moveTo>
                    <a:pt x="1712" y="0"/>
                  </a:moveTo>
                  <a:lnTo>
                    <a:pt x="1377" y="75"/>
                  </a:lnTo>
                  <a:lnTo>
                    <a:pt x="1043" y="186"/>
                  </a:lnTo>
                  <a:lnTo>
                    <a:pt x="745" y="372"/>
                  </a:lnTo>
                  <a:lnTo>
                    <a:pt x="484" y="596"/>
                  </a:lnTo>
                  <a:lnTo>
                    <a:pt x="298" y="856"/>
                  </a:lnTo>
                  <a:lnTo>
                    <a:pt x="150" y="1191"/>
                  </a:lnTo>
                  <a:lnTo>
                    <a:pt x="38" y="1526"/>
                  </a:lnTo>
                  <a:lnTo>
                    <a:pt x="1898" y="1526"/>
                  </a:lnTo>
                  <a:lnTo>
                    <a:pt x="1898" y="2195"/>
                  </a:lnTo>
                  <a:lnTo>
                    <a:pt x="1" y="2195"/>
                  </a:lnTo>
                  <a:lnTo>
                    <a:pt x="1" y="3051"/>
                  </a:lnTo>
                  <a:lnTo>
                    <a:pt x="1898" y="3051"/>
                  </a:lnTo>
                  <a:lnTo>
                    <a:pt x="1898" y="3721"/>
                  </a:lnTo>
                  <a:lnTo>
                    <a:pt x="1" y="3721"/>
                  </a:lnTo>
                  <a:lnTo>
                    <a:pt x="1" y="4577"/>
                  </a:lnTo>
                  <a:lnTo>
                    <a:pt x="1898" y="4577"/>
                  </a:lnTo>
                  <a:lnTo>
                    <a:pt x="1898" y="5246"/>
                  </a:lnTo>
                  <a:lnTo>
                    <a:pt x="38" y="5246"/>
                  </a:lnTo>
                  <a:lnTo>
                    <a:pt x="150" y="5581"/>
                  </a:lnTo>
                  <a:lnTo>
                    <a:pt x="298" y="5879"/>
                  </a:lnTo>
                  <a:lnTo>
                    <a:pt x="484" y="6139"/>
                  </a:lnTo>
                  <a:lnTo>
                    <a:pt x="745" y="6400"/>
                  </a:lnTo>
                  <a:lnTo>
                    <a:pt x="1043" y="6586"/>
                  </a:lnTo>
                  <a:lnTo>
                    <a:pt x="1377" y="6697"/>
                  </a:lnTo>
                  <a:lnTo>
                    <a:pt x="1712" y="6772"/>
                  </a:lnTo>
                  <a:lnTo>
                    <a:pt x="2084" y="6772"/>
                  </a:lnTo>
                  <a:lnTo>
                    <a:pt x="2419" y="6697"/>
                  </a:lnTo>
                  <a:lnTo>
                    <a:pt x="2717" y="6549"/>
                  </a:lnTo>
                  <a:lnTo>
                    <a:pt x="3015" y="6363"/>
                  </a:lnTo>
                  <a:lnTo>
                    <a:pt x="3238" y="6139"/>
                  </a:lnTo>
                  <a:lnTo>
                    <a:pt x="3461" y="5879"/>
                  </a:lnTo>
                  <a:lnTo>
                    <a:pt x="3610" y="5544"/>
                  </a:lnTo>
                  <a:lnTo>
                    <a:pt x="3721" y="5246"/>
                  </a:lnTo>
                  <a:lnTo>
                    <a:pt x="3759" y="4874"/>
                  </a:lnTo>
                  <a:lnTo>
                    <a:pt x="3759" y="1861"/>
                  </a:lnTo>
                  <a:lnTo>
                    <a:pt x="3721" y="1526"/>
                  </a:lnTo>
                  <a:lnTo>
                    <a:pt x="3610" y="1191"/>
                  </a:lnTo>
                  <a:lnTo>
                    <a:pt x="3461" y="893"/>
                  </a:lnTo>
                  <a:lnTo>
                    <a:pt x="3238" y="633"/>
                  </a:lnTo>
                  <a:lnTo>
                    <a:pt x="3015" y="372"/>
                  </a:lnTo>
                  <a:lnTo>
                    <a:pt x="2717" y="186"/>
                  </a:lnTo>
                  <a:lnTo>
                    <a:pt x="2419" y="75"/>
                  </a:lnTo>
                  <a:lnTo>
                    <a:pt x="2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4"/>
          <p:cNvGrpSpPr/>
          <p:nvPr/>
        </p:nvGrpSpPr>
        <p:grpSpPr>
          <a:xfrm>
            <a:off x="6972208" y="1820650"/>
            <a:ext cx="293034" cy="366261"/>
            <a:chOff x="2177525" y="1784075"/>
            <a:chExt cx="227000" cy="283725"/>
          </a:xfrm>
        </p:grpSpPr>
        <p:sp>
          <p:nvSpPr>
            <p:cNvPr id="274" name="Google Shape;274;p34"/>
            <p:cNvSpPr/>
            <p:nvPr/>
          </p:nvSpPr>
          <p:spPr>
            <a:xfrm>
              <a:off x="2200775" y="1784075"/>
              <a:ext cx="180475" cy="186975"/>
            </a:xfrm>
            <a:custGeom>
              <a:avLst/>
              <a:gdLst/>
              <a:ahLst/>
              <a:cxnLst/>
              <a:rect l="l" t="t" r="r" b="b"/>
              <a:pathLst>
                <a:path w="7219" h="7479" extrusionOk="0">
                  <a:moveTo>
                    <a:pt x="3498" y="0"/>
                  </a:moveTo>
                  <a:lnTo>
                    <a:pt x="3312" y="37"/>
                  </a:lnTo>
                  <a:lnTo>
                    <a:pt x="3126" y="112"/>
                  </a:lnTo>
                  <a:lnTo>
                    <a:pt x="2940" y="223"/>
                  </a:lnTo>
                  <a:lnTo>
                    <a:pt x="2791" y="335"/>
                  </a:lnTo>
                  <a:lnTo>
                    <a:pt x="2680" y="521"/>
                  </a:lnTo>
                  <a:lnTo>
                    <a:pt x="2568" y="707"/>
                  </a:lnTo>
                  <a:lnTo>
                    <a:pt x="2531" y="893"/>
                  </a:lnTo>
                  <a:lnTo>
                    <a:pt x="2494" y="1116"/>
                  </a:lnTo>
                  <a:lnTo>
                    <a:pt x="2494" y="1526"/>
                  </a:lnTo>
                  <a:lnTo>
                    <a:pt x="2122" y="1637"/>
                  </a:lnTo>
                  <a:lnTo>
                    <a:pt x="1750" y="1786"/>
                  </a:lnTo>
                  <a:lnTo>
                    <a:pt x="1415" y="2009"/>
                  </a:lnTo>
                  <a:lnTo>
                    <a:pt x="1154" y="2270"/>
                  </a:lnTo>
                  <a:lnTo>
                    <a:pt x="931" y="2605"/>
                  </a:lnTo>
                  <a:lnTo>
                    <a:pt x="745" y="2940"/>
                  </a:lnTo>
                  <a:lnTo>
                    <a:pt x="633" y="3349"/>
                  </a:lnTo>
                  <a:lnTo>
                    <a:pt x="596" y="3758"/>
                  </a:lnTo>
                  <a:lnTo>
                    <a:pt x="596" y="6437"/>
                  </a:lnTo>
                  <a:lnTo>
                    <a:pt x="559" y="6735"/>
                  </a:lnTo>
                  <a:lnTo>
                    <a:pt x="447" y="7032"/>
                  </a:lnTo>
                  <a:lnTo>
                    <a:pt x="261" y="7256"/>
                  </a:lnTo>
                  <a:lnTo>
                    <a:pt x="1" y="7479"/>
                  </a:lnTo>
                  <a:lnTo>
                    <a:pt x="7219" y="7479"/>
                  </a:lnTo>
                  <a:lnTo>
                    <a:pt x="6959" y="7256"/>
                  </a:lnTo>
                  <a:lnTo>
                    <a:pt x="6773" y="7032"/>
                  </a:lnTo>
                  <a:lnTo>
                    <a:pt x="6661" y="6735"/>
                  </a:lnTo>
                  <a:lnTo>
                    <a:pt x="6624" y="6437"/>
                  </a:lnTo>
                  <a:lnTo>
                    <a:pt x="6624" y="3758"/>
                  </a:lnTo>
                  <a:lnTo>
                    <a:pt x="6586" y="3349"/>
                  </a:lnTo>
                  <a:lnTo>
                    <a:pt x="6475" y="2940"/>
                  </a:lnTo>
                  <a:lnTo>
                    <a:pt x="6289" y="2605"/>
                  </a:lnTo>
                  <a:lnTo>
                    <a:pt x="6066" y="2270"/>
                  </a:lnTo>
                  <a:lnTo>
                    <a:pt x="5768" y="2009"/>
                  </a:lnTo>
                  <a:lnTo>
                    <a:pt x="5470" y="1786"/>
                  </a:lnTo>
                  <a:lnTo>
                    <a:pt x="5098" y="1637"/>
                  </a:lnTo>
                  <a:lnTo>
                    <a:pt x="4689" y="1526"/>
                  </a:lnTo>
                  <a:lnTo>
                    <a:pt x="4689" y="1079"/>
                  </a:lnTo>
                  <a:lnTo>
                    <a:pt x="4689" y="856"/>
                  </a:lnTo>
                  <a:lnTo>
                    <a:pt x="4615" y="633"/>
                  </a:lnTo>
                  <a:lnTo>
                    <a:pt x="4503" y="447"/>
                  </a:lnTo>
                  <a:lnTo>
                    <a:pt x="4354" y="261"/>
                  </a:lnTo>
                  <a:lnTo>
                    <a:pt x="4168" y="149"/>
                  </a:lnTo>
                  <a:lnTo>
                    <a:pt x="3982" y="37"/>
                  </a:lnTo>
                  <a:lnTo>
                    <a:pt x="3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2177525" y="1986850"/>
              <a:ext cx="227000" cy="80950"/>
            </a:xfrm>
            <a:custGeom>
              <a:avLst/>
              <a:gdLst/>
              <a:ahLst/>
              <a:cxnLst/>
              <a:rect l="l" t="t" r="r" b="b"/>
              <a:pathLst>
                <a:path w="9080" h="3238" extrusionOk="0">
                  <a:moveTo>
                    <a:pt x="1" y="0"/>
                  </a:moveTo>
                  <a:lnTo>
                    <a:pt x="1" y="1712"/>
                  </a:lnTo>
                  <a:lnTo>
                    <a:pt x="3424" y="1712"/>
                  </a:lnTo>
                  <a:lnTo>
                    <a:pt x="3424" y="2121"/>
                  </a:lnTo>
                  <a:lnTo>
                    <a:pt x="3461" y="2344"/>
                  </a:lnTo>
                  <a:lnTo>
                    <a:pt x="3535" y="2568"/>
                  </a:lnTo>
                  <a:lnTo>
                    <a:pt x="3610" y="2754"/>
                  </a:lnTo>
                  <a:lnTo>
                    <a:pt x="3759" y="2902"/>
                  </a:lnTo>
                  <a:lnTo>
                    <a:pt x="3907" y="3051"/>
                  </a:lnTo>
                  <a:lnTo>
                    <a:pt x="4093" y="3163"/>
                  </a:lnTo>
                  <a:lnTo>
                    <a:pt x="4317" y="3200"/>
                  </a:lnTo>
                  <a:lnTo>
                    <a:pt x="4540" y="3237"/>
                  </a:lnTo>
                  <a:lnTo>
                    <a:pt x="4763" y="3200"/>
                  </a:lnTo>
                  <a:lnTo>
                    <a:pt x="4949" y="3163"/>
                  </a:lnTo>
                  <a:lnTo>
                    <a:pt x="5135" y="3051"/>
                  </a:lnTo>
                  <a:lnTo>
                    <a:pt x="5321" y="2902"/>
                  </a:lnTo>
                  <a:lnTo>
                    <a:pt x="5433" y="2754"/>
                  </a:lnTo>
                  <a:lnTo>
                    <a:pt x="5545" y="2568"/>
                  </a:lnTo>
                  <a:lnTo>
                    <a:pt x="5619" y="2344"/>
                  </a:lnTo>
                  <a:lnTo>
                    <a:pt x="5619" y="2121"/>
                  </a:lnTo>
                  <a:lnTo>
                    <a:pt x="5619" y="1712"/>
                  </a:lnTo>
                  <a:lnTo>
                    <a:pt x="9079" y="1712"/>
                  </a:lnTo>
                  <a:lnTo>
                    <a:pt x="90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F93A8504-AA5A-DF7A-DF50-FB8F9861E8AC}"/>
              </a:ext>
            </a:extLst>
          </p:cNvPr>
          <p:cNvSpPr txBox="1"/>
          <p:nvPr/>
        </p:nvSpPr>
        <p:spPr>
          <a:xfrm>
            <a:off x="720000" y="1207268"/>
            <a:ext cx="7261860" cy="307777"/>
          </a:xfrm>
          <a:prstGeom prst="rect">
            <a:avLst/>
          </a:prstGeom>
          <a:noFill/>
        </p:spPr>
        <p:txBody>
          <a:bodyPr wrap="square">
            <a:spAutoFit/>
          </a:bodyPr>
          <a:lstStyle/>
          <a:p>
            <a:r>
              <a:rPr lang="en-IN" sz="1400" dirty="0">
                <a:effectLst/>
                <a:latin typeface="Times New Roman" panose="02020603050405020304" pitchFamily="18" charset="0"/>
                <a:ea typeface="Times New Roman" panose="02020603050405020304" pitchFamily="18" charset="0"/>
              </a:rPr>
              <a:t>we will demonstrate the Fantasy Premier League SQL database project and explain its features.</a:t>
            </a:r>
          </a:p>
        </p:txBody>
      </p:sp>
      <p:sp>
        <p:nvSpPr>
          <p:cNvPr id="11" name="Google Shape;256;p34">
            <a:extLst>
              <a:ext uri="{FF2B5EF4-FFF2-40B4-BE49-F238E27FC236}">
                <a16:creationId xmlns:a16="http://schemas.microsoft.com/office/drawing/2014/main" id="{81507454-6417-43BD-85B1-2AA629FA4547}"/>
              </a:ext>
            </a:extLst>
          </p:cNvPr>
          <p:cNvSpPr txBox="1">
            <a:spLocks/>
          </p:cNvSpPr>
          <p:nvPr/>
        </p:nvSpPr>
        <p:spPr>
          <a:xfrm>
            <a:off x="2015400" y="4156707"/>
            <a:ext cx="2605757" cy="44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ntonio"/>
              <a:buNone/>
              <a:defRPr sz="2000" b="0" i="0" u="none" strike="noStrike" cap="none">
                <a:solidFill>
                  <a:schemeClr val="dk1"/>
                </a:solidFill>
                <a:latin typeface="Bricolage Grotesque"/>
                <a:ea typeface="Bricolage Grotesque"/>
                <a:cs typeface="Bricolage Grotesque"/>
                <a:sym typeface="Bricolage Grotesque"/>
              </a:defRPr>
            </a:lvl1pPr>
            <a:lvl2pPr marL="914400" marR="0" lvl="1"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2pPr>
            <a:lvl3pPr marL="1371600" marR="0" lvl="2"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3pPr>
            <a:lvl4pPr marL="1828800" marR="0" lvl="3"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4pPr>
            <a:lvl5pPr marL="2286000" marR="0" lvl="4"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5pPr>
            <a:lvl6pPr marL="2743200" marR="0" lvl="5"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6pPr>
            <a:lvl7pPr marL="3200400" marR="0" lvl="6"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7pPr>
            <a:lvl8pPr marL="3657600" marR="0" lvl="7"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8pPr>
            <a:lvl9pPr marL="4114800" marR="0" lvl="8"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9pPr>
          </a:lstStyle>
          <a:p>
            <a:pPr marL="0" indent="0"/>
            <a:r>
              <a:rPr lang="en-IN" dirty="0"/>
              <a:t>League Data</a:t>
            </a:r>
          </a:p>
        </p:txBody>
      </p:sp>
      <p:sp>
        <p:nvSpPr>
          <p:cNvPr id="12" name="Google Shape;257;p34">
            <a:extLst>
              <a:ext uri="{FF2B5EF4-FFF2-40B4-BE49-F238E27FC236}">
                <a16:creationId xmlns:a16="http://schemas.microsoft.com/office/drawing/2014/main" id="{420C0366-F8CB-D4A9-5393-A19C2024675F}"/>
              </a:ext>
            </a:extLst>
          </p:cNvPr>
          <p:cNvSpPr txBox="1">
            <a:spLocks/>
          </p:cNvSpPr>
          <p:nvPr/>
        </p:nvSpPr>
        <p:spPr>
          <a:xfrm>
            <a:off x="4779748" y="4156707"/>
            <a:ext cx="2175300" cy="44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ntonio"/>
              <a:buNone/>
              <a:defRPr sz="2000" b="0" i="0" u="none" strike="noStrike" cap="none">
                <a:solidFill>
                  <a:schemeClr val="dk1"/>
                </a:solidFill>
                <a:latin typeface="Bricolage Grotesque"/>
                <a:ea typeface="Bricolage Grotesque"/>
                <a:cs typeface="Bricolage Grotesque"/>
                <a:sym typeface="Bricolage Grotesque"/>
              </a:defRPr>
            </a:lvl1pPr>
            <a:lvl2pPr marL="914400" marR="0" lvl="1"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2pPr>
            <a:lvl3pPr marL="1371600" marR="0" lvl="2"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3pPr>
            <a:lvl4pPr marL="1828800" marR="0" lvl="3"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4pPr>
            <a:lvl5pPr marL="2286000" marR="0" lvl="4"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5pPr>
            <a:lvl6pPr marL="2743200" marR="0" lvl="5"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6pPr>
            <a:lvl7pPr marL="3200400" marR="0" lvl="6"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7pPr>
            <a:lvl8pPr marL="3657600" marR="0" lvl="7"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8pPr>
            <a:lvl9pPr marL="4114800" marR="0" lvl="8"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9pPr>
          </a:lstStyle>
          <a:p>
            <a:pPr marL="0" indent="0"/>
            <a:r>
              <a:rPr lang="en-IN" dirty="0"/>
              <a:t>Season Data</a:t>
            </a:r>
          </a:p>
        </p:txBody>
      </p:sp>
      <p:sp>
        <p:nvSpPr>
          <p:cNvPr id="14" name="Google Shape;262;p34">
            <a:extLst>
              <a:ext uri="{FF2B5EF4-FFF2-40B4-BE49-F238E27FC236}">
                <a16:creationId xmlns:a16="http://schemas.microsoft.com/office/drawing/2014/main" id="{8C7E6FA3-9518-97A7-667C-D8B1AD377D17}"/>
              </a:ext>
            </a:extLst>
          </p:cNvPr>
          <p:cNvSpPr/>
          <p:nvPr/>
        </p:nvSpPr>
        <p:spPr>
          <a:xfrm>
            <a:off x="2941175" y="329306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3;p34">
            <a:extLst>
              <a:ext uri="{FF2B5EF4-FFF2-40B4-BE49-F238E27FC236}">
                <a16:creationId xmlns:a16="http://schemas.microsoft.com/office/drawing/2014/main" id="{E2C33265-853B-28E6-25BC-0939DD5A6364}"/>
              </a:ext>
            </a:extLst>
          </p:cNvPr>
          <p:cNvSpPr/>
          <p:nvPr/>
        </p:nvSpPr>
        <p:spPr>
          <a:xfrm>
            <a:off x="5487898" y="329306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54;p43">
            <a:extLst>
              <a:ext uri="{FF2B5EF4-FFF2-40B4-BE49-F238E27FC236}">
                <a16:creationId xmlns:a16="http://schemas.microsoft.com/office/drawing/2014/main" id="{B8E0DBDD-E506-74A9-3125-057A45627983}"/>
              </a:ext>
            </a:extLst>
          </p:cNvPr>
          <p:cNvGrpSpPr/>
          <p:nvPr/>
        </p:nvGrpSpPr>
        <p:grpSpPr>
          <a:xfrm>
            <a:off x="3135147" y="3512230"/>
            <a:ext cx="366261" cy="320660"/>
            <a:chOff x="3357925" y="2357975"/>
            <a:chExt cx="283725" cy="248400"/>
          </a:xfrm>
        </p:grpSpPr>
        <p:sp>
          <p:nvSpPr>
            <p:cNvPr id="29" name="Google Shape;455;p43">
              <a:extLst>
                <a:ext uri="{FF2B5EF4-FFF2-40B4-BE49-F238E27FC236}">
                  <a16:creationId xmlns:a16="http://schemas.microsoft.com/office/drawing/2014/main" id="{54AD6BC0-B452-9812-02DE-D2D3FF4C9DF3}"/>
                </a:ext>
              </a:extLst>
            </p:cNvPr>
            <p:cNvSpPr/>
            <p:nvPr/>
          </p:nvSpPr>
          <p:spPr>
            <a:xfrm>
              <a:off x="3597900" y="2409150"/>
              <a:ext cx="36300" cy="52100"/>
            </a:xfrm>
            <a:custGeom>
              <a:avLst/>
              <a:gdLst/>
              <a:ahLst/>
              <a:cxnLst/>
              <a:rect l="l" t="t" r="r" b="b"/>
              <a:pathLst>
                <a:path w="1452" h="2084" extrusionOk="0">
                  <a:moveTo>
                    <a:pt x="1" y="0"/>
                  </a:moveTo>
                  <a:lnTo>
                    <a:pt x="1" y="2084"/>
                  </a:lnTo>
                  <a:lnTo>
                    <a:pt x="1452" y="10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6;p43">
              <a:extLst>
                <a:ext uri="{FF2B5EF4-FFF2-40B4-BE49-F238E27FC236}">
                  <a16:creationId xmlns:a16="http://schemas.microsoft.com/office/drawing/2014/main" id="{04DE3FD6-8085-5CCD-5732-EAD15517811B}"/>
                </a:ext>
              </a:extLst>
            </p:cNvPr>
            <p:cNvSpPr/>
            <p:nvPr/>
          </p:nvSpPr>
          <p:spPr>
            <a:xfrm>
              <a:off x="3366300" y="2409150"/>
              <a:ext cx="36300" cy="52100"/>
            </a:xfrm>
            <a:custGeom>
              <a:avLst/>
              <a:gdLst/>
              <a:ahLst/>
              <a:cxnLst/>
              <a:rect l="l" t="t" r="r" b="b"/>
              <a:pathLst>
                <a:path w="1452" h="2084" extrusionOk="0">
                  <a:moveTo>
                    <a:pt x="1451" y="0"/>
                  </a:moveTo>
                  <a:lnTo>
                    <a:pt x="0" y="1042"/>
                  </a:lnTo>
                  <a:lnTo>
                    <a:pt x="1451" y="2084"/>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7;p43">
              <a:extLst>
                <a:ext uri="{FF2B5EF4-FFF2-40B4-BE49-F238E27FC236}">
                  <a16:creationId xmlns:a16="http://schemas.microsoft.com/office/drawing/2014/main" id="{3019A41E-3D10-9128-AD46-D14DFF09AE89}"/>
                </a:ext>
              </a:extLst>
            </p:cNvPr>
            <p:cNvSpPr/>
            <p:nvPr/>
          </p:nvSpPr>
          <p:spPr>
            <a:xfrm>
              <a:off x="3419325" y="2357975"/>
              <a:ext cx="160925" cy="153525"/>
            </a:xfrm>
            <a:custGeom>
              <a:avLst/>
              <a:gdLst/>
              <a:ahLst/>
              <a:cxnLst/>
              <a:rect l="l" t="t" r="r" b="b"/>
              <a:pathLst>
                <a:path w="6437" h="6141" extrusionOk="0">
                  <a:moveTo>
                    <a:pt x="3237" y="857"/>
                  </a:moveTo>
                  <a:lnTo>
                    <a:pt x="3237" y="1526"/>
                  </a:lnTo>
                  <a:lnTo>
                    <a:pt x="930" y="1526"/>
                  </a:lnTo>
                  <a:lnTo>
                    <a:pt x="930" y="857"/>
                  </a:lnTo>
                  <a:close/>
                  <a:moveTo>
                    <a:pt x="5507" y="2382"/>
                  </a:moveTo>
                  <a:lnTo>
                    <a:pt x="5507" y="3052"/>
                  </a:lnTo>
                  <a:lnTo>
                    <a:pt x="930" y="3052"/>
                  </a:lnTo>
                  <a:lnTo>
                    <a:pt x="930" y="2382"/>
                  </a:lnTo>
                  <a:close/>
                  <a:moveTo>
                    <a:pt x="5507" y="3908"/>
                  </a:moveTo>
                  <a:lnTo>
                    <a:pt x="5507" y="4577"/>
                  </a:lnTo>
                  <a:lnTo>
                    <a:pt x="930" y="4577"/>
                  </a:lnTo>
                  <a:lnTo>
                    <a:pt x="930" y="3908"/>
                  </a:lnTo>
                  <a:close/>
                  <a:moveTo>
                    <a:pt x="0" y="1"/>
                  </a:moveTo>
                  <a:lnTo>
                    <a:pt x="0" y="4615"/>
                  </a:lnTo>
                  <a:lnTo>
                    <a:pt x="2158" y="6140"/>
                  </a:lnTo>
                  <a:lnTo>
                    <a:pt x="3237" y="5396"/>
                  </a:lnTo>
                  <a:lnTo>
                    <a:pt x="4279" y="6140"/>
                  </a:lnTo>
                  <a:lnTo>
                    <a:pt x="6437" y="4615"/>
                  </a:lnTo>
                  <a:lnTo>
                    <a:pt x="6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8;p43">
              <a:extLst>
                <a:ext uri="{FF2B5EF4-FFF2-40B4-BE49-F238E27FC236}">
                  <a16:creationId xmlns:a16="http://schemas.microsoft.com/office/drawing/2014/main" id="{B3A41B21-6E7A-7780-08B4-717D4C43EE33}"/>
                </a:ext>
              </a:extLst>
            </p:cNvPr>
            <p:cNvSpPr/>
            <p:nvPr/>
          </p:nvSpPr>
          <p:spPr>
            <a:xfrm>
              <a:off x="3541175" y="2449150"/>
              <a:ext cx="100475" cy="144200"/>
            </a:xfrm>
            <a:custGeom>
              <a:avLst/>
              <a:gdLst/>
              <a:ahLst/>
              <a:cxnLst/>
              <a:rect l="l" t="t" r="r" b="b"/>
              <a:pathLst>
                <a:path w="4019" h="5768" extrusionOk="0">
                  <a:moveTo>
                    <a:pt x="4019" y="0"/>
                  </a:moveTo>
                  <a:lnTo>
                    <a:pt x="0" y="2902"/>
                  </a:lnTo>
                  <a:lnTo>
                    <a:pt x="4019" y="5767"/>
                  </a:lnTo>
                  <a:lnTo>
                    <a:pt x="4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9;p43">
              <a:extLst>
                <a:ext uri="{FF2B5EF4-FFF2-40B4-BE49-F238E27FC236}">
                  <a16:creationId xmlns:a16="http://schemas.microsoft.com/office/drawing/2014/main" id="{317B67BA-E525-06A2-2C9D-23C5866C79B2}"/>
                </a:ext>
              </a:extLst>
            </p:cNvPr>
            <p:cNvSpPr/>
            <p:nvPr/>
          </p:nvSpPr>
          <p:spPr>
            <a:xfrm>
              <a:off x="3369075" y="2512400"/>
              <a:ext cx="262350" cy="93975"/>
            </a:xfrm>
            <a:custGeom>
              <a:avLst/>
              <a:gdLst/>
              <a:ahLst/>
              <a:cxnLst/>
              <a:rect l="l" t="t" r="r" b="b"/>
              <a:pathLst>
                <a:path w="10494" h="3759" extrusionOk="0">
                  <a:moveTo>
                    <a:pt x="5247" y="0"/>
                  </a:moveTo>
                  <a:lnTo>
                    <a:pt x="1" y="3758"/>
                  </a:lnTo>
                  <a:lnTo>
                    <a:pt x="10493" y="3758"/>
                  </a:lnTo>
                  <a:lnTo>
                    <a:pt x="52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0;p43">
              <a:extLst>
                <a:ext uri="{FF2B5EF4-FFF2-40B4-BE49-F238E27FC236}">
                  <a16:creationId xmlns:a16="http://schemas.microsoft.com/office/drawing/2014/main" id="{7E8CEE9A-48EA-DDF3-E61A-6DC8BBE42CE4}"/>
                </a:ext>
              </a:extLst>
            </p:cNvPr>
            <p:cNvSpPr/>
            <p:nvPr/>
          </p:nvSpPr>
          <p:spPr>
            <a:xfrm>
              <a:off x="3357925" y="2449150"/>
              <a:ext cx="101400" cy="144200"/>
            </a:xfrm>
            <a:custGeom>
              <a:avLst/>
              <a:gdLst/>
              <a:ahLst/>
              <a:cxnLst/>
              <a:rect l="l" t="t" r="r" b="b"/>
              <a:pathLst>
                <a:path w="4056" h="5768" extrusionOk="0">
                  <a:moveTo>
                    <a:pt x="0" y="0"/>
                  </a:moveTo>
                  <a:lnTo>
                    <a:pt x="0" y="5767"/>
                  </a:lnTo>
                  <a:lnTo>
                    <a:pt x="4056" y="290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51;p43">
            <a:extLst>
              <a:ext uri="{FF2B5EF4-FFF2-40B4-BE49-F238E27FC236}">
                <a16:creationId xmlns:a16="http://schemas.microsoft.com/office/drawing/2014/main" id="{BF96DB4C-41A1-ACA5-A7D1-096DD04F512F}"/>
              </a:ext>
            </a:extLst>
          </p:cNvPr>
          <p:cNvGrpSpPr/>
          <p:nvPr/>
        </p:nvGrpSpPr>
        <p:grpSpPr>
          <a:xfrm>
            <a:off x="5684267" y="3515877"/>
            <a:ext cx="366261" cy="317013"/>
            <a:chOff x="2148700" y="2359850"/>
            <a:chExt cx="283725" cy="245575"/>
          </a:xfrm>
        </p:grpSpPr>
        <p:sp>
          <p:nvSpPr>
            <p:cNvPr id="36" name="Google Shape;452;p43">
              <a:extLst>
                <a:ext uri="{FF2B5EF4-FFF2-40B4-BE49-F238E27FC236}">
                  <a16:creationId xmlns:a16="http://schemas.microsoft.com/office/drawing/2014/main" id="{63769273-0FA2-908A-D2E5-6BD72BB5924F}"/>
                </a:ext>
              </a:extLst>
            </p:cNvPr>
            <p:cNvSpPr/>
            <p:nvPr/>
          </p:nvSpPr>
          <p:spPr>
            <a:xfrm>
              <a:off x="2148700" y="2359850"/>
              <a:ext cx="283725" cy="154425"/>
            </a:xfrm>
            <a:custGeom>
              <a:avLst/>
              <a:gdLst/>
              <a:ahLst/>
              <a:cxnLst/>
              <a:rect l="l" t="t" r="r" b="b"/>
              <a:pathLst>
                <a:path w="11349" h="6177" extrusionOk="0">
                  <a:moveTo>
                    <a:pt x="7218" y="633"/>
                  </a:moveTo>
                  <a:lnTo>
                    <a:pt x="7367" y="670"/>
                  </a:lnTo>
                  <a:lnTo>
                    <a:pt x="7516" y="782"/>
                  </a:lnTo>
                  <a:lnTo>
                    <a:pt x="7590" y="930"/>
                  </a:lnTo>
                  <a:lnTo>
                    <a:pt x="7628" y="1079"/>
                  </a:lnTo>
                  <a:lnTo>
                    <a:pt x="7628" y="1526"/>
                  </a:lnTo>
                  <a:lnTo>
                    <a:pt x="3721" y="1526"/>
                  </a:lnTo>
                  <a:lnTo>
                    <a:pt x="3721" y="1079"/>
                  </a:lnTo>
                  <a:lnTo>
                    <a:pt x="3758" y="930"/>
                  </a:lnTo>
                  <a:lnTo>
                    <a:pt x="3833" y="782"/>
                  </a:lnTo>
                  <a:lnTo>
                    <a:pt x="3981" y="670"/>
                  </a:lnTo>
                  <a:lnTo>
                    <a:pt x="4130" y="633"/>
                  </a:lnTo>
                  <a:close/>
                  <a:moveTo>
                    <a:pt x="6437" y="3758"/>
                  </a:moveTo>
                  <a:lnTo>
                    <a:pt x="6437" y="4428"/>
                  </a:lnTo>
                  <a:lnTo>
                    <a:pt x="4912" y="4428"/>
                  </a:lnTo>
                  <a:lnTo>
                    <a:pt x="4912" y="3758"/>
                  </a:lnTo>
                  <a:close/>
                  <a:moveTo>
                    <a:pt x="3907" y="0"/>
                  </a:moveTo>
                  <a:lnTo>
                    <a:pt x="3721" y="75"/>
                  </a:lnTo>
                  <a:lnTo>
                    <a:pt x="3535" y="186"/>
                  </a:lnTo>
                  <a:lnTo>
                    <a:pt x="3386" y="298"/>
                  </a:lnTo>
                  <a:lnTo>
                    <a:pt x="3237" y="484"/>
                  </a:lnTo>
                  <a:lnTo>
                    <a:pt x="3126" y="670"/>
                  </a:lnTo>
                  <a:lnTo>
                    <a:pt x="3088" y="856"/>
                  </a:lnTo>
                  <a:lnTo>
                    <a:pt x="3051" y="1079"/>
                  </a:lnTo>
                  <a:lnTo>
                    <a:pt x="3051" y="1526"/>
                  </a:lnTo>
                  <a:lnTo>
                    <a:pt x="0" y="1526"/>
                  </a:lnTo>
                  <a:lnTo>
                    <a:pt x="0" y="2902"/>
                  </a:lnTo>
                  <a:lnTo>
                    <a:pt x="5693" y="6177"/>
                  </a:lnTo>
                  <a:lnTo>
                    <a:pt x="11348" y="2902"/>
                  </a:lnTo>
                  <a:lnTo>
                    <a:pt x="11348" y="1526"/>
                  </a:lnTo>
                  <a:lnTo>
                    <a:pt x="8297" y="1526"/>
                  </a:lnTo>
                  <a:lnTo>
                    <a:pt x="8297" y="1079"/>
                  </a:lnTo>
                  <a:lnTo>
                    <a:pt x="8297" y="856"/>
                  </a:lnTo>
                  <a:lnTo>
                    <a:pt x="8223" y="670"/>
                  </a:lnTo>
                  <a:lnTo>
                    <a:pt x="8111" y="484"/>
                  </a:lnTo>
                  <a:lnTo>
                    <a:pt x="8000" y="298"/>
                  </a:lnTo>
                  <a:lnTo>
                    <a:pt x="7814" y="186"/>
                  </a:lnTo>
                  <a:lnTo>
                    <a:pt x="7628" y="75"/>
                  </a:lnTo>
                  <a:lnTo>
                    <a:pt x="7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3;p43">
              <a:extLst>
                <a:ext uri="{FF2B5EF4-FFF2-40B4-BE49-F238E27FC236}">
                  <a16:creationId xmlns:a16="http://schemas.microsoft.com/office/drawing/2014/main" id="{3BFE252F-8901-FB7C-7DB5-84E906076C44}"/>
                </a:ext>
              </a:extLst>
            </p:cNvPr>
            <p:cNvSpPr/>
            <p:nvPr/>
          </p:nvSpPr>
          <p:spPr>
            <a:xfrm>
              <a:off x="2148700" y="2451925"/>
              <a:ext cx="283725" cy="153500"/>
            </a:xfrm>
            <a:custGeom>
              <a:avLst/>
              <a:gdLst/>
              <a:ahLst/>
              <a:cxnLst/>
              <a:rect l="l" t="t" r="r" b="b"/>
              <a:pathLst>
                <a:path w="11349" h="6140" extrusionOk="0">
                  <a:moveTo>
                    <a:pt x="0" y="1"/>
                  </a:moveTo>
                  <a:lnTo>
                    <a:pt x="0" y="6140"/>
                  </a:lnTo>
                  <a:lnTo>
                    <a:pt x="11348" y="6140"/>
                  </a:lnTo>
                  <a:lnTo>
                    <a:pt x="11348" y="1"/>
                  </a:lnTo>
                  <a:lnTo>
                    <a:pt x="5693" y="327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p:nvPr/>
        </p:nvSpPr>
        <p:spPr>
          <a:xfrm>
            <a:off x="6739225" y="151760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Conclusions</a:t>
            </a:r>
            <a:endParaRPr dirty="0"/>
          </a:p>
        </p:txBody>
      </p:sp>
      <p:sp>
        <p:nvSpPr>
          <p:cNvPr id="256" name="Google Shape;256;p34"/>
          <p:cNvSpPr txBox="1">
            <a:spLocks noGrp="1"/>
          </p:cNvSpPr>
          <p:nvPr>
            <p:ph type="subTitle" idx="4"/>
          </p:nvPr>
        </p:nvSpPr>
        <p:spPr>
          <a:xfrm>
            <a:off x="720000" y="2381247"/>
            <a:ext cx="2605757" cy="4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Main Contributions</a:t>
            </a:r>
          </a:p>
        </p:txBody>
      </p:sp>
      <p:sp>
        <p:nvSpPr>
          <p:cNvPr id="257" name="Google Shape;257;p34"/>
          <p:cNvSpPr txBox="1">
            <a:spLocks noGrp="1"/>
          </p:cNvSpPr>
          <p:nvPr>
            <p:ph type="subTitle" idx="5"/>
          </p:nvPr>
        </p:nvSpPr>
        <p:spPr>
          <a:xfrm>
            <a:off x="3484348" y="2381247"/>
            <a:ext cx="2175300" cy="4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What Worked</a:t>
            </a:r>
          </a:p>
        </p:txBody>
      </p:sp>
      <p:sp>
        <p:nvSpPr>
          <p:cNvPr id="258" name="Google Shape;258;p34"/>
          <p:cNvSpPr txBox="1">
            <a:spLocks noGrp="1"/>
          </p:cNvSpPr>
          <p:nvPr>
            <p:ph type="subTitle" idx="1"/>
          </p:nvPr>
        </p:nvSpPr>
        <p:spPr>
          <a:xfrm>
            <a:off x="937625" y="2765226"/>
            <a:ext cx="21753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Created a comprehensive SQL database for Fantasy Premier League data.- Implemented efficient querying and data retrieval methods.- Developed a user-friendly interface for easy database management.</a:t>
            </a:r>
          </a:p>
        </p:txBody>
      </p:sp>
      <p:sp>
        <p:nvSpPr>
          <p:cNvPr id="259" name="Google Shape;259;p34"/>
          <p:cNvSpPr txBox="1">
            <a:spLocks noGrp="1"/>
          </p:cNvSpPr>
          <p:nvPr>
            <p:ph type="subTitle" idx="2"/>
          </p:nvPr>
        </p:nvSpPr>
        <p:spPr>
          <a:xfrm>
            <a:off x="3484348" y="2765226"/>
            <a:ext cx="21753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The SQL database structure proved to be effective in storing and organizing Fantasy Premier League data.- The querying methods provided fast and accurate results for data analysis. We got stats to update after a fantasy game was played.</a:t>
            </a:r>
          </a:p>
        </p:txBody>
      </p:sp>
      <p:sp>
        <p:nvSpPr>
          <p:cNvPr id="260" name="Google Shape;260;p34"/>
          <p:cNvSpPr txBox="1">
            <a:spLocks noGrp="1"/>
          </p:cNvSpPr>
          <p:nvPr>
            <p:ph type="subTitle" idx="3"/>
          </p:nvPr>
        </p:nvSpPr>
        <p:spPr>
          <a:xfrm>
            <a:off x="6031075" y="2765226"/>
            <a:ext cx="2175300" cy="17915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Some data inconsistencies were encountered during the database creation process, requiring additional cleaning and validation steps. Tried to combine real and fantasy relations into a single relation.</a:t>
            </a:r>
          </a:p>
        </p:txBody>
      </p:sp>
      <p:sp>
        <p:nvSpPr>
          <p:cNvPr id="261" name="Google Shape;261;p34"/>
          <p:cNvSpPr txBox="1">
            <a:spLocks noGrp="1"/>
          </p:cNvSpPr>
          <p:nvPr>
            <p:ph type="subTitle" idx="6"/>
          </p:nvPr>
        </p:nvSpPr>
        <p:spPr>
          <a:xfrm>
            <a:off x="5872480" y="2381247"/>
            <a:ext cx="2551519" cy="444600"/>
          </a:xfrm>
          <a:prstGeom prst="rect">
            <a:avLst/>
          </a:prstGeom>
        </p:spPr>
        <p:txBody>
          <a:bodyPr spcFirstLastPara="1" wrap="square" lIns="91425" tIns="91425" rIns="91425" bIns="91425" anchor="b" anchorCtr="0">
            <a:noAutofit/>
          </a:bodyPr>
          <a:lstStyle/>
          <a:p>
            <a:pPr marL="0" indent="0"/>
            <a:r>
              <a:rPr lang="en-IN" dirty="0"/>
              <a:t>What Did Not Work</a:t>
            </a:r>
          </a:p>
        </p:txBody>
      </p:sp>
      <p:sp>
        <p:nvSpPr>
          <p:cNvPr id="262" name="Google Shape;262;p34"/>
          <p:cNvSpPr/>
          <p:nvPr/>
        </p:nvSpPr>
        <p:spPr>
          <a:xfrm>
            <a:off x="1645775" y="151760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4192498" y="151760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34"/>
          <p:cNvCxnSpPr/>
          <p:nvPr/>
        </p:nvCxnSpPr>
        <p:spPr>
          <a:xfrm rot="10800000">
            <a:off x="722400" y="1076275"/>
            <a:ext cx="2450100" cy="0"/>
          </a:xfrm>
          <a:prstGeom prst="straightConnector1">
            <a:avLst/>
          </a:prstGeom>
          <a:noFill/>
          <a:ln w="9525" cap="flat" cmpd="sng">
            <a:solidFill>
              <a:schemeClr val="dk1"/>
            </a:solidFill>
            <a:prstDash val="solid"/>
            <a:round/>
            <a:headEnd type="none" w="med" len="med"/>
            <a:tailEnd type="none" w="med" len="med"/>
          </a:ln>
        </p:spPr>
      </p:cxnSp>
      <p:grpSp>
        <p:nvGrpSpPr>
          <p:cNvPr id="265" name="Google Shape;265;p34"/>
          <p:cNvGrpSpPr/>
          <p:nvPr/>
        </p:nvGrpSpPr>
        <p:grpSpPr>
          <a:xfrm>
            <a:off x="1915984" y="1713357"/>
            <a:ext cx="218582" cy="367487"/>
            <a:chOff x="997125" y="1783125"/>
            <a:chExt cx="169325" cy="284675"/>
          </a:xfrm>
        </p:grpSpPr>
        <p:sp>
          <p:nvSpPr>
            <p:cNvPr id="266" name="Google Shape;266;p34"/>
            <p:cNvSpPr/>
            <p:nvPr/>
          </p:nvSpPr>
          <p:spPr>
            <a:xfrm>
              <a:off x="1052950" y="1901275"/>
              <a:ext cx="57700" cy="22350"/>
            </a:xfrm>
            <a:custGeom>
              <a:avLst/>
              <a:gdLst/>
              <a:ahLst/>
              <a:cxnLst/>
              <a:rect l="l" t="t" r="r" b="b"/>
              <a:pathLst>
                <a:path w="2308" h="894" extrusionOk="0">
                  <a:moveTo>
                    <a:pt x="1154" y="0"/>
                  </a:moveTo>
                  <a:lnTo>
                    <a:pt x="968" y="37"/>
                  </a:lnTo>
                  <a:lnTo>
                    <a:pt x="745" y="75"/>
                  </a:lnTo>
                  <a:lnTo>
                    <a:pt x="596" y="149"/>
                  </a:lnTo>
                  <a:lnTo>
                    <a:pt x="410" y="261"/>
                  </a:lnTo>
                  <a:lnTo>
                    <a:pt x="298" y="372"/>
                  </a:lnTo>
                  <a:lnTo>
                    <a:pt x="149" y="521"/>
                  </a:lnTo>
                  <a:lnTo>
                    <a:pt x="75" y="707"/>
                  </a:lnTo>
                  <a:lnTo>
                    <a:pt x="0" y="893"/>
                  </a:lnTo>
                  <a:lnTo>
                    <a:pt x="2307" y="893"/>
                  </a:lnTo>
                  <a:lnTo>
                    <a:pt x="2233" y="707"/>
                  </a:lnTo>
                  <a:lnTo>
                    <a:pt x="2121" y="521"/>
                  </a:lnTo>
                  <a:lnTo>
                    <a:pt x="2010" y="372"/>
                  </a:lnTo>
                  <a:lnTo>
                    <a:pt x="1861" y="261"/>
                  </a:lnTo>
                  <a:lnTo>
                    <a:pt x="1712" y="149"/>
                  </a:lnTo>
                  <a:lnTo>
                    <a:pt x="1526" y="75"/>
                  </a:lnTo>
                  <a:lnTo>
                    <a:pt x="1340" y="37"/>
                  </a:lnTo>
                  <a:lnTo>
                    <a:pt x="1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997125" y="1783125"/>
              <a:ext cx="169325" cy="38175"/>
            </a:xfrm>
            <a:custGeom>
              <a:avLst/>
              <a:gdLst/>
              <a:ahLst/>
              <a:cxnLst/>
              <a:rect l="l" t="t" r="r" b="b"/>
              <a:pathLst>
                <a:path w="6773" h="1527" extrusionOk="0">
                  <a:moveTo>
                    <a:pt x="1" y="1"/>
                  </a:moveTo>
                  <a:lnTo>
                    <a:pt x="1" y="1526"/>
                  </a:lnTo>
                  <a:lnTo>
                    <a:pt x="6773" y="1526"/>
                  </a:lnTo>
                  <a:lnTo>
                    <a:pt x="6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a:off x="997125" y="2029625"/>
              <a:ext cx="169325" cy="38175"/>
            </a:xfrm>
            <a:custGeom>
              <a:avLst/>
              <a:gdLst/>
              <a:ahLst/>
              <a:cxnLst/>
              <a:rect l="l" t="t" r="r" b="b"/>
              <a:pathLst>
                <a:path w="6773" h="1527" extrusionOk="0">
                  <a:moveTo>
                    <a:pt x="1" y="1"/>
                  </a:moveTo>
                  <a:lnTo>
                    <a:pt x="1" y="1526"/>
                  </a:lnTo>
                  <a:lnTo>
                    <a:pt x="6773" y="1526"/>
                  </a:lnTo>
                  <a:lnTo>
                    <a:pt x="6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997125" y="1838950"/>
              <a:ext cx="169325" cy="173975"/>
            </a:xfrm>
            <a:custGeom>
              <a:avLst/>
              <a:gdLst/>
              <a:ahLst/>
              <a:cxnLst/>
              <a:rect l="l" t="t" r="r" b="b"/>
              <a:pathLst>
                <a:path w="6773" h="6959" extrusionOk="0">
                  <a:moveTo>
                    <a:pt x="3722" y="1377"/>
                  </a:moveTo>
                  <a:lnTo>
                    <a:pt x="3722" y="1898"/>
                  </a:lnTo>
                  <a:lnTo>
                    <a:pt x="4019" y="1972"/>
                  </a:lnTo>
                  <a:lnTo>
                    <a:pt x="4317" y="2121"/>
                  </a:lnTo>
                  <a:lnTo>
                    <a:pt x="4577" y="2270"/>
                  </a:lnTo>
                  <a:lnTo>
                    <a:pt x="4801" y="2493"/>
                  </a:lnTo>
                  <a:lnTo>
                    <a:pt x="4987" y="2754"/>
                  </a:lnTo>
                  <a:lnTo>
                    <a:pt x="5136" y="3051"/>
                  </a:lnTo>
                  <a:lnTo>
                    <a:pt x="5210" y="3386"/>
                  </a:lnTo>
                  <a:lnTo>
                    <a:pt x="5247" y="3721"/>
                  </a:lnTo>
                  <a:lnTo>
                    <a:pt x="5247" y="4019"/>
                  </a:lnTo>
                  <a:lnTo>
                    <a:pt x="1526" y="4019"/>
                  </a:lnTo>
                  <a:lnTo>
                    <a:pt x="1526" y="3721"/>
                  </a:lnTo>
                  <a:lnTo>
                    <a:pt x="1564" y="3386"/>
                  </a:lnTo>
                  <a:lnTo>
                    <a:pt x="1638" y="3051"/>
                  </a:lnTo>
                  <a:lnTo>
                    <a:pt x="1787" y="2754"/>
                  </a:lnTo>
                  <a:lnTo>
                    <a:pt x="1973" y="2493"/>
                  </a:lnTo>
                  <a:lnTo>
                    <a:pt x="2196" y="2270"/>
                  </a:lnTo>
                  <a:lnTo>
                    <a:pt x="2457" y="2121"/>
                  </a:lnTo>
                  <a:lnTo>
                    <a:pt x="2754" y="1972"/>
                  </a:lnTo>
                  <a:lnTo>
                    <a:pt x="3052" y="1898"/>
                  </a:lnTo>
                  <a:lnTo>
                    <a:pt x="3052" y="1377"/>
                  </a:lnTo>
                  <a:close/>
                  <a:moveTo>
                    <a:pt x="5247" y="4912"/>
                  </a:moveTo>
                  <a:lnTo>
                    <a:pt x="5247" y="5581"/>
                  </a:lnTo>
                  <a:lnTo>
                    <a:pt x="1526" y="5581"/>
                  </a:lnTo>
                  <a:lnTo>
                    <a:pt x="1526" y="4912"/>
                  </a:lnTo>
                  <a:close/>
                  <a:moveTo>
                    <a:pt x="1" y="0"/>
                  </a:moveTo>
                  <a:lnTo>
                    <a:pt x="1" y="6958"/>
                  </a:lnTo>
                  <a:lnTo>
                    <a:pt x="6773" y="6958"/>
                  </a:lnTo>
                  <a:lnTo>
                    <a:pt x="6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34"/>
          <p:cNvGrpSpPr/>
          <p:nvPr/>
        </p:nvGrpSpPr>
        <p:grpSpPr>
          <a:xfrm>
            <a:off x="4462707" y="1713970"/>
            <a:ext cx="218582" cy="366261"/>
            <a:chOff x="1601750" y="1784075"/>
            <a:chExt cx="169325" cy="283725"/>
          </a:xfrm>
        </p:grpSpPr>
        <p:sp>
          <p:nvSpPr>
            <p:cNvPr id="271" name="Google Shape;271;p34"/>
            <p:cNvSpPr/>
            <p:nvPr/>
          </p:nvSpPr>
          <p:spPr>
            <a:xfrm>
              <a:off x="1601750" y="1887325"/>
              <a:ext cx="169325" cy="180475"/>
            </a:xfrm>
            <a:custGeom>
              <a:avLst/>
              <a:gdLst/>
              <a:ahLst/>
              <a:cxnLst/>
              <a:rect l="l" t="t" r="r" b="b"/>
              <a:pathLst>
                <a:path w="6773" h="7219" extrusionOk="0">
                  <a:moveTo>
                    <a:pt x="6102" y="0"/>
                  </a:moveTo>
                  <a:lnTo>
                    <a:pt x="6102" y="782"/>
                  </a:lnTo>
                  <a:lnTo>
                    <a:pt x="6065" y="1042"/>
                  </a:lnTo>
                  <a:lnTo>
                    <a:pt x="6028" y="1302"/>
                  </a:lnTo>
                  <a:lnTo>
                    <a:pt x="5991" y="1563"/>
                  </a:lnTo>
                  <a:lnTo>
                    <a:pt x="5879" y="1823"/>
                  </a:lnTo>
                  <a:lnTo>
                    <a:pt x="5768" y="2084"/>
                  </a:lnTo>
                  <a:lnTo>
                    <a:pt x="5619" y="2307"/>
                  </a:lnTo>
                  <a:lnTo>
                    <a:pt x="5470" y="2493"/>
                  </a:lnTo>
                  <a:lnTo>
                    <a:pt x="5284" y="2679"/>
                  </a:lnTo>
                  <a:lnTo>
                    <a:pt x="5098" y="2865"/>
                  </a:lnTo>
                  <a:lnTo>
                    <a:pt x="4875" y="3014"/>
                  </a:lnTo>
                  <a:lnTo>
                    <a:pt x="4651" y="3163"/>
                  </a:lnTo>
                  <a:lnTo>
                    <a:pt x="4428" y="3274"/>
                  </a:lnTo>
                  <a:lnTo>
                    <a:pt x="4168" y="3386"/>
                  </a:lnTo>
                  <a:lnTo>
                    <a:pt x="3907" y="3423"/>
                  </a:lnTo>
                  <a:lnTo>
                    <a:pt x="3647" y="3460"/>
                  </a:lnTo>
                  <a:lnTo>
                    <a:pt x="3386" y="3498"/>
                  </a:lnTo>
                  <a:lnTo>
                    <a:pt x="3089" y="3460"/>
                  </a:lnTo>
                  <a:lnTo>
                    <a:pt x="2828" y="3423"/>
                  </a:lnTo>
                  <a:lnTo>
                    <a:pt x="2568" y="3386"/>
                  </a:lnTo>
                  <a:lnTo>
                    <a:pt x="2307" y="3274"/>
                  </a:lnTo>
                  <a:lnTo>
                    <a:pt x="2084" y="3163"/>
                  </a:lnTo>
                  <a:lnTo>
                    <a:pt x="1861" y="3014"/>
                  </a:lnTo>
                  <a:lnTo>
                    <a:pt x="1638" y="2865"/>
                  </a:lnTo>
                  <a:lnTo>
                    <a:pt x="1452" y="2679"/>
                  </a:lnTo>
                  <a:lnTo>
                    <a:pt x="1266" y="2493"/>
                  </a:lnTo>
                  <a:lnTo>
                    <a:pt x="1117" y="2307"/>
                  </a:lnTo>
                  <a:lnTo>
                    <a:pt x="968" y="2084"/>
                  </a:lnTo>
                  <a:lnTo>
                    <a:pt x="856" y="1823"/>
                  </a:lnTo>
                  <a:lnTo>
                    <a:pt x="782" y="1563"/>
                  </a:lnTo>
                  <a:lnTo>
                    <a:pt x="707" y="1302"/>
                  </a:lnTo>
                  <a:lnTo>
                    <a:pt x="670" y="1042"/>
                  </a:lnTo>
                  <a:lnTo>
                    <a:pt x="670" y="782"/>
                  </a:lnTo>
                  <a:lnTo>
                    <a:pt x="670" y="37"/>
                  </a:lnTo>
                  <a:lnTo>
                    <a:pt x="1" y="37"/>
                  </a:lnTo>
                  <a:lnTo>
                    <a:pt x="1" y="782"/>
                  </a:lnTo>
                  <a:lnTo>
                    <a:pt x="38" y="1340"/>
                  </a:lnTo>
                  <a:lnTo>
                    <a:pt x="187" y="1861"/>
                  </a:lnTo>
                  <a:lnTo>
                    <a:pt x="373" y="2344"/>
                  </a:lnTo>
                  <a:lnTo>
                    <a:pt x="633" y="2753"/>
                  </a:lnTo>
                  <a:lnTo>
                    <a:pt x="968" y="3163"/>
                  </a:lnTo>
                  <a:lnTo>
                    <a:pt x="1377" y="3498"/>
                  </a:lnTo>
                  <a:lnTo>
                    <a:pt x="1786" y="3758"/>
                  </a:lnTo>
                  <a:lnTo>
                    <a:pt x="2270" y="3981"/>
                  </a:lnTo>
                  <a:lnTo>
                    <a:pt x="2270" y="6549"/>
                  </a:lnTo>
                  <a:lnTo>
                    <a:pt x="1080" y="6549"/>
                  </a:lnTo>
                  <a:lnTo>
                    <a:pt x="1080" y="7218"/>
                  </a:lnTo>
                  <a:lnTo>
                    <a:pt x="5693" y="7218"/>
                  </a:lnTo>
                  <a:lnTo>
                    <a:pt x="5693" y="6549"/>
                  </a:lnTo>
                  <a:lnTo>
                    <a:pt x="4465" y="6549"/>
                  </a:lnTo>
                  <a:lnTo>
                    <a:pt x="4465" y="3981"/>
                  </a:lnTo>
                  <a:lnTo>
                    <a:pt x="4949" y="3758"/>
                  </a:lnTo>
                  <a:lnTo>
                    <a:pt x="5396" y="3498"/>
                  </a:lnTo>
                  <a:lnTo>
                    <a:pt x="5768" y="3163"/>
                  </a:lnTo>
                  <a:lnTo>
                    <a:pt x="6102" y="2753"/>
                  </a:lnTo>
                  <a:lnTo>
                    <a:pt x="6400" y="2307"/>
                  </a:lnTo>
                  <a:lnTo>
                    <a:pt x="6586" y="1823"/>
                  </a:lnTo>
                  <a:lnTo>
                    <a:pt x="6735" y="1302"/>
                  </a:lnTo>
                  <a:lnTo>
                    <a:pt x="6772" y="782"/>
                  </a:lnTo>
                  <a:lnTo>
                    <a:pt x="6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638950" y="1784075"/>
              <a:ext cx="93975" cy="169300"/>
            </a:xfrm>
            <a:custGeom>
              <a:avLst/>
              <a:gdLst/>
              <a:ahLst/>
              <a:cxnLst/>
              <a:rect l="l" t="t" r="r" b="b"/>
              <a:pathLst>
                <a:path w="3759" h="6772" extrusionOk="0">
                  <a:moveTo>
                    <a:pt x="1712" y="0"/>
                  </a:moveTo>
                  <a:lnTo>
                    <a:pt x="1377" y="75"/>
                  </a:lnTo>
                  <a:lnTo>
                    <a:pt x="1043" y="186"/>
                  </a:lnTo>
                  <a:lnTo>
                    <a:pt x="745" y="372"/>
                  </a:lnTo>
                  <a:lnTo>
                    <a:pt x="484" y="596"/>
                  </a:lnTo>
                  <a:lnTo>
                    <a:pt x="298" y="856"/>
                  </a:lnTo>
                  <a:lnTo>
                    <a:pt x="150" y="1191"/>
                  </a:lnTo>
                  <a:lnTo>
                    <a:pt x="38" y="1526"/>
                  </a:lnTo>
                  <a:lnTo>
                    <a:pt x="1898" y="1526"/>
                  </a:lnTo>
                  <a:lnTo>
                    <a:pt x="1898" y="2195"/>
                  </a:lnTo>
                  <a:lnTo>
                    <a:pt x="1" y="2195"/>
                  </a:lnTo>
                  <a:lnTo>
                    <a:pt x="1" y="3051"/>
                  </a:lnTo>
                  <a:lnTo>
                    <a:pt x="1898" y="3051"/>
                  </a:lnTo>
                  <a:lnTo>
                    <a:pt x="1898" y="3721"/>
                  </a:lnTo>
                  <a:lnTo>
                    <a:pt x="1" y="3721"/>
                  </a:lnTo>
                  <a:lnTo>
                    <a:pt x="1" y="4577"/>
                  </a:lnTo>
                  <a:lnTo>
                    <a:pt x="1898" y="4577"/>
                  </a:lnTo>
                  <a:lnTo>
                    <a:pt x="1898" y="5246"/>
                  </a:lnTo>
                  <a:lnTo>
                    <a:pt x="38" y="5246"/>
                  </a:lnTo>
                  <a:lnTo>
                    <a:pt x="150" y="5581"/>
                  </a:lnTo>
                  <a:lnTo>
                    <a:pt x="298" y="5879"/>
                  </a:lnTo>
                  <a:lnTo>
                    <a:pt x="484" y="6139"/>
                  </a:lnTo>
                  <a:lnTo>
                    <a:pt x="745" y="6400"/>
                  </a:lnTo>
                  <a:lnTo>
                    <a:pt x="1043" y="6586"/>
                  </a:lnTo>
                  <a:lnTo>
                    <a:pt x="1377" y="6697"/>
                  </a:lnTo>
                  <a:lnTo>
                    <a:pt x="1712" y="6772"/>
                  </a:lnTo>
                  <a:lnTo>
                    <a:pt x="2084" y="6772"/>
                  </a:lnTo>
                  <a:lnTo>
                    <a:pt x="2419" y="6697"/>
                  </a:lnTo>
                  <a:lnTo>
                    <a:pt x="2717" y="6549"/>
                  </a:lnTo>
                  <a:lnTo>
                    <a:pt x="3015" y="6363"/>
                  </a:lnTo>
                  <a:lnTo>
                    <a:pt x="3238" y="6139"/>
                  </a:lnTo>
                  <a:lnTo>
                    <a:pt x="3461" y="5879"/>
                  </a:lnTo>
                  <a:lnTo>
                    <a:pt x="3610" y="5544"/>
                  </a:lnTo>
                  <a:lnTo>
                    <a:pt x="3721" y="5246"/>
                  </a:lnTo>
                  <a:lnTo>
                    <a:pt x="3759" y="4874"/>
                  </a:lnTo>
                  <a:lnTo>
                    <a:pt x="3759" y="1861"/>
                  </a:lnTo>
                  <a:lnTo>
                    <a:pt x="3721" y="1526"/>
                  </a:lnTo>
                  <a:lnTo>
                    <a:pt x="3610" y="1191"/>
                  </a:lnTo>
                  <a:lnTo>
                    <a:pt x="3461" y="893"/>
                  </a:lnTo>
                  <a:lnTo>
                    <a:pt x="3238" y="633"/>
                  </a:lnTo>
                  <a:lnTo>
                    <a:pt x="3015" y="372"/>
                  </a:lnTo>
                  <a:lnTo>
                    <a:pt x="2717" y="186"/>
                  </a:lnTo>
                  <a:lnTo>
                    <a:pt x="2419" y="75"/>
                  </a:lnTo>
                  <a:lnTo>
                    <a:pt x="2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4"/>
          <p:cNvGrpSpPr/>
          <p:nvPr/>
        </p:nvGrpSpPr>
        <p:grpSpPr>
          <a:xfrm>
            <a:off x="6972208" y="1713970"/>
            <a:ext cx="293034" cy="366261"/>
            <a:chOff x="2177525" y="1784075"/>
            <a:chExt cx="227000" cy="283725"/>
          </a:xfrm>
        </p:grpSpPr>
        <p:sp>
          <p:nvSpPr>
            <p:cNvPr id="274" name="Google Shape;274;p34"/>
            <p:cNvSpPr/>
            <p:nvPr/>
          </p:nvSpPr>
          <p:spPr>
            <a:xfrm>
              <a:off x="2200775" y="1784075"/>
              <a:ext cx="180475" cy="186975"/>
            </a:xfrm>
            <a:custGeom>
              <a:avLst/>
              <a:gdLst/>
              <a:ahLst/>
              <a:cxnLst/>
              <a:rect l="l" t="t" r="r" b="b"/>
              <a:pathLst>
                <a:path w="7219" h="7479" extrusionOk="0">
                  <a:moveTo>
                    <a:pt x="3498" y="0"/>
                  </a:moveTo>
                  <a:lnTo>
                    <a:pt x="3312" y="37"/>
                  </a:lnTo>
                  <a:lnTo>
                    <a:pt x="3126" y="112"/>
                  </a:lnTo>
                  <a:lnTo>
                    <a:pt x="2940" y="223"/>
                  </a:lnTo>
                  <a:lnTo>
                    <a:pt x="2791" y="335"/>
                  </a:lnTo>
                  <a:lnTo>
                    <a:pt x="2680" y="521"/>
                  </a:lnTo>
                  <a:lnTo>
                    <a:pt x="2568" y="707"/>
                  </a:lnTo>
                  <a:lnTo>
                    <a:pt x="2531" y="893"/>
                  </a:lnTo>
                  <a:lnTo>
                    <a:pt x="2494" y="1116"/>
                  </a:lnTo>
                  <a:lnTo>
                    <a:pt x="2494" y="1526"/>
                  </a:lnTo>
                  <a:lnTo>
                    <a:pt x="2122" y="1637"/>
                  </a:lnTo>
                  <a:lnTo>
                    <a:pt x="1750" y="1786"/>
                  </a:lnTo>
                  <a:lnTo>
                    <a:pt x="1415" y="2009"/>
                  </a:lnTo>
                  <a:lnTo>
                    <a:pt x="1154" y="2270"/>
                  </a:lnTo>
                  <a:lnTo>
                    <a:pt x="931" y="2605"/>
                  </a:lnTo>
                  <a:lnTo>
                    <a:pt x="745" y="2940"/>
                  </a:lnTo>
                  <a:lnTo>
                    <a:pt x="633" y="3349"/>
                  </a:lnTo>
                  <a:lnTo>
                    <a:pt x="596" y="3758"/>
                  </a:lnTo>
                  <a:lnTo>
                    <a:pt x="596" y="6437"/>
                  </a:lnTo>
                  <a:lnTo>
                    <a:pt x="559" y="6735"/>
                  </a:lnTo>
                  <a:lnTo>
                    <a:pt x="447" y="7032"/>
                  </a:lnTo>
                  <a:lnTo>
                    <a:pt x="261" y="7256"/>
                  </a:lnTo>
                  <a:lnTo>
                    <a:pt x="1" y="7479"/>
                  </a:lnTo>
                  <a:lnTo>
                    <a:pt x="7219" y="7479"/>
                  </a:lnTo>
                  <a:lnTo>
                    <a:pt x="6959" y="7256"/>
                  </a:lnTo>
                  <a:lnTo>
                    <a:pt x="6773" y="7032"/>
                  </a:lnTo>
                  <a:lnTo>
                    <a:pt x="6661" y="6735"/>
                  </a:lnTo>
                  <a:lnTo>
                    <a:pt x="6624" y="6437"/>
                  </a:lnTo>
                  <a:lnTo>
                    <a:pt x="6624" y="3758"/>
                  </a:lnTo>
                  <a:lnTo>
                    <a:pt x="6586" y="3349"/>
                  </a:lnTo>
                  <a:lnTo>
                    <a:pt x="6475" y="2940"/>
                  </a:lnTo>
                  <a:lnTo>
                    <a:pt x="6289" y="2605"/>
                  </a:lnTo>
                  <a:lnTo>
                    <a:pt x="6066" y="2270"/>
                  </a:lnTo>
                  <a:lnTo>
                    <a:pt x="5768" y="2009"/>
                  </a:lnTo>
                  <a:lnTo>
                    <a:pt x="5470" y="1786"/>
                  </a:lnTo>
                  <a:lnTo>
                    <a:pt x="5098" y="1637"/>
                  </a:lnTo>
                  <a:lnTo>
                    <a:pt x="4689" y="1526"/>
                  </a:lnTo>
                  <a:lnTo>
                    <a:pt x="4689" y="1079"/>
                  </a:lnTo>
                  <a:lnTo>
                    <a:pt x="4689" y="856"/>
                  </a:lnTo>
                  <a:lnTo>
                    <a:pt x="4615" y="633"/>
                  </a:lnTo>
                  <a:lnTo>
                    <a:pt x="4503" y="447"/>
                  </a:lnTo>
                  <a:lnTo>
                    <a:pt x="4354" y="261"/>
                  </a:lnTo>
                  <a:lnTo>
                    <a:pt x="4168" y="149"/>
                  </a:lnTo>
                  <a:lnTo>
                    <a:pt x="3982" y="37"/>
                  </a:lnTo>
                  <a:lnTo>
                    <a:pt x="3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2177525" y="1986850"/>
              <a:ext cx="227000" cy="80950"/>
            </a:xfrm>
            <a:custGeom>
              <a:avLst/>
              <a:gdLst/>
              <a:ahLst/>
              <a:cxnLst/>
              <a:rect l="l" t="t" r="r" b="b"/>
              <a:pathLst>
                <a:path w="9080" h="3238" extrusionOk="0">
                  <a:moveTo>
                    <a:pt x="1" y="0"/>
                  </a:moveTo>
                  <a:lnTo>
                    <a:pt x="1" y="1712"/>
                  </a:lnTo>
                  <a:lnTo>
                    <a:pt x="3424" y="1712"/>
                  </a:lnTo>
                  <a:lnTo>
                    <a:pt x="3424" y="2121"/>
                  </a:lnTo>
                  <a:lnTo>
                    <a:pt x="3461" y="2344"/>
                  </a:lnTo>
                  <a:lnTo>
                    <a:pt x="3535" y="2568"/>
                  </a:lnTo>
                  <a:lnTo>
                    <a:pt x="3610" y="2754"/>
                  </a:lnTo>
                  <a:lnTo>
                    <a:pt x="3759" y="2902"/>
                  </a:lnTo>
                  <a:lnTo>
                    <a:pt x="3907" y="3051"/>
                  </a:lnTo>
                  <a:lnTo>
                    <a:pt x="4093" y="3163"/>
                  </a:lnTo>
                  <a:lnTo>
                    <a:pt x="4317" y="3200"/>
                  </a:lnTo>
                  <a:lnTo>
                    <a:pt x="4540" y="3237"/>
                  </a:lnTo>
                  <a:lnTo>
                    <a:pt x="4763" y="3200"/>
                  </a:lnTo>
                  <a:lnTo>
                    <a:pt x="4949" y="3163"/>
                  </a:lnTo>
                  <a:lnTo>
                    <a:pt x="5135" y="3051"/>
                  </a:lnTo>
                  <a:lnTo>
                    <a:pt x="5321" y="2902"/>
                  </a:lnTo>
                  <a:lnTo>
                    <a:pt x="5433" y="2754"/>
                  </a:lnTo>
                  <a:lnTo>
                    <a:pt x="5545" y="2568"/>
                  </a:lnTo>
                  <a:lnTo>
                    <a:pt x="5619" y="2344"/>
                  </a:lnTo>
                  <a:lnTo>
                    <a:pt x="5619" y="2121"/>
                  </a:lnTo>
                  <a:lnTo>
                    <a:pt x="5619" y="1712"/>
                  </a:lnTo>
                  <a:lnTo>
                    <a:pt x="9079" y="1712"/>
                  </a:lnTo>
                  <a:lnTo>
                    <a:pt x="90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222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22375" y="448050"/>
            <a:ext cx="49287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Consideration for future  :		</a:t>
            </a:r>
          </a:p>
        </p:txBody>
      </p:sp>
      <p:sp>
        <p:nvSpPr>
          <p:cNvPr id="216" name="Google Shape;216;p31"/>
          <p:cNvSpPr txBox="1">
            <a:spLocks noGrp="1"/>
          </p:cNvSpPr>
          <p:nvPr>
            <p:ph type="subTitle" idx="1"/>
          </p:nvPr>
        </p:nvSpPr>
        <p:spPr>
          <a:xfrm>
            <a:off x="722375" y="1698250"/>
            <a:ext cx="4100100" cy="1742400"/>
          </a:xfrm>
          <a:prstGeom prst="rect">
            <a:avLst/>
          </a:prstGeom>
        </p:spPr>
        <p:txBody>
          <a:bodyPr spcFirstLastPara="1" wrap="square" lIns="91425" tIns="91425" rIns="91425" bIns="91425" anchor="t" anchorCtr="0">
            <a:noAutofit/>
          </a:bodyPr>
          <a:lstStyle/>
          <a:p>
            <a:pPr marL="171450" indent="-171450" algn="just">
              <a:buSzPts val="1100"/>
              <a:buFont typeface="Arial" panose="020B0604020202020204" pitchFamily="34" charset="0"/>
              <a:buChar char="•"/>
            </a:pPr>
            <a:r>
              <a:rPr lang="en-IN" dirty="0"/>
              <a:t>We want to get more data from the fantasy premier league API and we want the better simulation  of fantasy games compared to the real games. </a:t>
            </a:r>
          </a:p>
          <a:p>
            <a:pPr marL="171450" indent="-171450" algn="just">
              <a:buSzPts val="1100"/>
            </a:pPr>
            <a:endParaRPr lang="en-IN" dirty="0"/>
          </a:p>
          <a:p>
            <a:pPr marL="171450" indent="-171450" algn="just">
              <a:buSzPts val="1100"/>
              <a:buFont typeface="Arial" panose="020B0604020202020204" pitchFamily="34" charset="0"/>
              <a:buChar char="•"/>
            </a:pPr>
            <a:r>
              <a:rPr lang="en-IN" dirty="0"/>
              <a:t>Enhance data cleaning and validation processes to ensure data consistency and accuracy.- Optimize query performance to improve overall system efficiency</a:t>
            </a:r>
          </a:p>
        </p:txBody>
      </p:sp>
      <p:cxnSp>
        <p:nvCxnSpPr>
          <p:cNvPr id="218" name="Google Shape;218;p31"/>
          <p:cNvCxnSpPr/>
          <p:nvPr/>
        </p:nvCxnSpPr>
        <p:spPr>
          <a:xfrm rot="10800000">
            <a:off x="722475" y="1076275"/>
            <a:ext cx="26307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17239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6" name="Google Shape;509;p47">
            <a:extLst>
              <a:ext uri="{FF2B5EF4-FFF2-40B4-BE49-F238E27FC236}">
                <a16:creationId xmlns:a16="http://schemas.microsoft.com/office/drawing/2014/main" id="{44272BAF-F277-BEE0-0695-2E6A2AC04D16}"/>
              </a:ext>
            </a:extLst>
          </p:cNvPr>
          <p:cNvSpPr txBox="1">
            <a:spLocks noGrp="1"/>
          </p:cNvSpPr>
          <p:nvPr>
            <p:ph type="title"/>
          </p:nvPr>
        </p:nvSpPr>
        <p:spPr>
          <a:xfrm>
            <a:off x="2617800" y="275115"/>
            <a:ext cx="41370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latin typeface="+mj-lt"/>
              </a:rPr>
              <a:t>THANK YOU!</a:t>
            </a:r>
            <a:endParaRPr sz="4000" dirty="0">
              <a:latin typeface="+mj-lt"/>
            </a:endParaRPr>
          </a:p>
        </p:txBody>
      </p:sp>
      <p:cxnSp>
        <p:nvCxnSpPr>
          <p:cNvPr id="7" name="Google Shape;517;p47">
            <a:extLst>
              <a:ext uri="{FF2B5EF4-FFF2-40B4-BE49-F238E27FC236}">
                <a16:creationId xmlns:a16="http://schemas.microsoft.com/office/drawing/2014/main" id="{241031E7-1C28-D855-8B5B-6E24F4AA3B46}"/>
              </a:ext>
            </a:extLst>
          </p:cNvPr>
          <p:cNvCxnSpPr>
            <a:cxnSpLocks/>
          </p:cNvCxnSpPr>
          <p:nvPr/>
        </p:nvCxnSpPr>
        <p:spPr>
          <a:xfrm flipH="1">
            <a:off x="4055475" y="1349055"/>
            <a:ext cx="1452150" cy="0"/>
          </a:xfrm>
          <a:prstGeom prst="straightConnector1">
            <a:avLst/>
          </a:prstGeom>
          <a:noFill/>
          <a:ln w="9525" cap="flat" cmpd="sng">
            <a:solidFill>
              <a:schemeClr val="dk1"/>
            </a:solidFill>
            <a:prstDash val="solid"/>
            <a:round/>
            <a:headEnd type="none" w="med" len="med"/>
            <a:tailEnd type="none" w="med" len="med"/>
          </a:ln>
        </p:spPr>
      </p:cxnSp>
      <p:pic>
        <p:nvPicPr>
          <p:cNvPr id="8" name="Google Shape;188;g2935649edbc_0_0">
            <a:extLst>
              <a:ext uri="{FF2B5EF4-FFF2-40B4-BE49-F238E27FC236}">
                <a16:creationId xmlns:a16="http://schemas.microsoft.com/office/drawing/2014/main" id="{EE18CDD5-ADCF-E06D-E9C5-7138CCA99617}"/>
              </a:ext>
            </a:extLst>
          </p:cNvPr>
          <p:cNvPicPr preferRelativeResize="0"/>
          <p:nvPr/>
        </p:nvPicPr>
        <p:blipFill rotWithShape="1">
          <a:blip r:embed="rId3">
            <a:alphaModFix/>
          </a:blip>
          <a:srcRect/>
          <a:stretch/>
        </p:blipFill>
        <p:spPr>
          <a:xfrm>
            <a:off x="1264920" y="1097280"/>
            <a:ext cx="6499859" cy="4769100"/>
          </a:xfrm>
          <a:prstGeom prst="round2SameRect">
            <a:avLst>
              <a:gd name="adj1" fmla="val 16667"/>
              <a:gd name="adj2" fmla="val 0"/>
            </a:avLst>
          </a:prstGeom>
          <a:noFill/>
          <a:ln>
            <a:noFill/>
          </a:ln>
        </p:spPr>
      </p:pic>
    </p:spTree>
    <p:extLst>
      <p:ext uri="{BB962C8B-B14F-4D97-AF65-F5344CB8AC3E}">
        <p14:creationId xmlns:p14="http://schemas.microsoft.com/office/powerpoint/2010/main" val="334098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22375" y="448050"/>
            <a:ext cx="49287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Problem :		</a:t>
            </a:r>
          </a:p>
        </p:txBody>
      </p:sp>
      <p:sp>
        <p:nvSpPr>
          <p:cNvPr id="216" name="Google Shape;216;p31"/>
          <p:cNvSpPr txBox="1">
            <a:spLocks noGrp="1"/>
          </p:cNvSpPr>
          <p:nvPr>
            <p:ph type="subTitle" idx="1"/>
          </p:nvPr>
        </p:nvSpPr>
        <p:spPr>
          <a:xfrm>
            <a:off x="722375" y="1698250"/>
            <a:ext cx="4100100" cy="17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1400" dirty="0"/>
              <a:t>In Fantasy Premier League, there is a need for a robust and efficient SQL database to store and manage player data, team information, and match statistics. This database will serve as the backbone of the fantasy game, allowing users to make informed decisions and track their team's performance.</a:t>
            </a:r>
          </a:p>
        </p:txBody>
      </p:sp>
      <p:cxnSp>
        <p:nvCxnSpPr>
          <p:cNvPr id="218" name="Google Shape;218;p31"/>
          <p:cNvCxnSpPr/>
          <p:nvPr/>
        </p:nvCxnSpPr>
        <p:spPr>
          <a:xfrm rot="10800000">
            <a:off x="722475" y="1076275"/>
            <a:ext cx="2630700" cy="0"/>
          </a:xfrm>
          <a:prstGeom prst="straightConnector1">
            <a:avLst/>
          </a:prstGeom>
          <a:noFill/>
          <a:ln w="9525" cap="flat" cmpd="sng">
            <a:solidFill>
              <a:schemeClr val="dk1"/>
            </a:solidFill>
            <a:prstDash val="solid"/>
            <a:round/>
            <a:headEnd type="none" w="med" len="med"/>
            <a:tailEnd type="none" w="med" len="med"/>
          </a:ln>
        </p:spPr>
      </p:cxnSp>
      <p:sp>
        <p:nvSpPr>
          <p:cNvPr id="4" name="Picture Placeholder 3">
            <a:extLst>
              <a:ext uri="{FF2B5EF4-FFF2-40B4-BE49-F238E27FC236}">
                <a16:creationId xmlns:a16="http://schemas.microsoft.com/office/drawing/2014/main" id="{BF07450D-933B-4BF5-F148-007F4A4DA62E}"/>
              </a:ext>
            </a:extLst>
          </p:cNvPr>
          <p:cNvSpPr>
            <a:spLocks noGrp="1"/>
          </p:cNvSpPr>
          <p:nvPr>
            <p:ph type="pic" idx="2"/>
          </p:nvPr>
        </p:nvSpPr>
        <p:spPr/>
      </p:sp>
      <p:pic>
        <p:nvPicPr>
          <p:cNvPr id="1026" name="Picture 2" descr="What's the Problem? | Guy Harris: The Recovering Engineer">
            <a:extLst>
              <a:ext uri="{FF2B5EF4-FFF2-40B4-BE49-F238E27FC236}">
                <a16:creationId xmlns:a16="http://schemas.microsoft.com/office/drawing/2014/main" id="{8DA6B837-E53A-EE75-1D4B-03BA6D7A5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5178" y="539501"/>
            <a:ext cx="3169699" cy="40598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22375" y="448050"/>
            <a:ext cx="49287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Motivation  :		</a:t>
            </a:r>
          </a:p>
        </p:txBody>
      </p:sp>
      <p:sp>
        <p:nvSpPr>
          <p:cNvPr id="216" name="Google Shape;216;p31"/>
          <p:cNvSpPr txBox="1">
            <a:spLocks noGrp="1"/>
          </p:cNvSpPr>
          <p:nvPr>
            <p:ph type="subTitle" idx="1"/>
          </p:nvPr>
        </p:nvSpPr>
        <p:spPr>
          <a:xfrm>
            <a:off x="722375" y="1698250"/>
            <a:ext cx="4100100" cy="17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1400" dirty="0"/>
              <a:t>The motivation behind creating a SQL database for Fantasy Premier League is to provide a seamless and user-friendly experience for fantasy football enthusiasts. By centralizing all relevant data in one place, users can easily access and </a:t>
            </a:r>
            <a:r>
              <a:rPr lang="en-IN" sz="1400" dirty="0" err="1"/>
              <a:t>analyze</a:t>
            </a:r>
            <a:r>
              <a:rPr lang="en-IN" sz="1400" dirty="0"/>
              <a:t> player statistics, team performance, and league standings.</a:t>
            </a:r>
          </a:p>
        </p:txBody>
      </p:sp>
      <p:cxnSp>
        <p:nvCxnSpPr>
          <p:cNvPr id="218" name="Google Shape;218;p31"/>
          <p:cNvCxnSpPr/>
          <p:nvPr/>
        </p:nvCxnSpPr>
        <p:spPr>
          <a:xfrm rot="10800000">
            <a:off x="722475" y="1076275"/>
            <a:ext cx="2630700" cy="0"/>
          </a:xfrm>
          <a:prstGeom prst="straightConnector1">
            <a:avLst/>
          </a:prstGeom>
          <a:noFill/>
          <a:ln w="9525" cap="flat" cmpd="sng">
            <a:solidFill>
              <a:schemeClr val="dk1"/>
            </a:solidFill>
            <a:prstDash val="solid"/>
            <a:round/>
            <a:headEnd type="none" w="med" len="med"/>
            <a:tailEnd type="none" w="med" len="med"/>
          </a:ln>
        </p:spPr>
      </p:cxnSp>
      <p:pic>
        <p:nvPicPr>
          <p:cNvPr id="2054" name="Picture 6" descr="Understanding Motivation: How to harness the power of consistent workplace  productivity">
            <a:extLst>
              <a:ext uri="{FF2B5EF4-FFF2-40B4-BE49-F238E27FC236}">
                <a16:creationId xmlns:a16="http://schemas.microsoft.com/office/drawing/2014/main" id="{DC3FCA9E-F46D-CE77-2A2F-15187AE03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3147060"/>
            <a:ext cx="3988231" cy="2255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288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22375" y="448050"/>
            <a:ext cx="49287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Applications</a:t>
            </a:r>
          </a:p>
        </p:txBody>
      </p:sp>
      <p:sp>
        <p:nvSpPr>
          <p:cNvPr id="216" name="Google Shape;216;p31"/>
          <p:cNvSpPr txBox="1">
            <a:spLocks noGrp="1"/>
          </p:cNvSpPr>
          <p:nvPr>
            <p:ph type="subTitle" idx="1"/>
          </p:nvPr>
        </p:nvSpPr>
        <p:spPr>
          <a:xfrm>
            <a:off x="722375" y="1698250"/>
            <a:ext cx="4100100" cy="174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1400" dirty="0"/>
              <a:t>The SQL database will be used by both players and administrators of the Fantasy Premier League game. Players can use the database to research players, </a:t>
            </a:r>
            <a:r>
              <a:rPr lang="en-IN" sz="1400" dirty="0" err="1"/>
              <a:t>analyze</a:t>
            </a:r>
            <a:r>
              <a:rPr lang="en-IN" sz="1400" dirty="0"/>
              <a:t> performance trends, and make informed transfers and captaincy choices. Administrators can leverage the database to manage leagues, track user activity, and generate reports on game performance.</a:t>
            </a:r>
          </a:p>
        </p:txBody>
      </p:sp>
      <p:cxnSp>
        <p:nvCxnSpPr>
          <p:cNvPr id="218" name="Google Shape;218;p31"/>
          <p:cNvCxnSpPr/>
          <p:nvPr/>
        </p:nvCxnSpPr>
        <p:spPr>
          <a:xfrm rot="10800000">
            <a:off x="722475" y="1076275"/>
            <a:ext cx="2630700" cy="0"/>
          </a:xfrm>
          <a:prstGeom prst="straightConnector1">
            <a:avLst/>
          </a:prstGeom>
          <a:noFill/>
          <a:ln w="9525" cap="flat" cmpd="sng">
            <a:solidFill>
              <a:schemeClr val="dk1"/>
            </a:solidFill>
            <a:prstDash val="solid"/>
            <a:round/>
            <a:headEnd type="none" w="med" len="med"/>
            <a:tailEnd type="none" w="med" len="med"/>
          </a:ln>
        </p:spPr>
      </p:cxnSp>
      <p:pic>
        <p:nvPicPr>
          <p:cNvPr id="8" name="Picture 7">
            <a:extLst>
              <a:ext uri="{FF2B5EF4-FFF2-40B4-BE49-F238E27FC236}">
                <a16:creationId xmlns:a16="http://schemas.microsoft.com/office/drawing/2014/main" id="{A012CF54-7776-3DD2-3B27-3C2689791ECE}"/>
              </a:ext>
            </a:extLst>
          </p:cNvPr>
          <p:cNvPicPr>
            <a:picLocks noChangeAspect="1"/>
          </p:cNvPicPr>
          <p:nvPr/>
        </p:nvPicPr>
        <p:blipFill>
          <a:blip r:embed="rId3"/>
          <a:stretch>
            <a:fillRect/>
          </a:stretch>
        </p:blipFill>
        <p:spPr>
          <a:xfrm>
            <a:off x="5364106" y="674335"/>
            <a:ext cx="4888123" cy="37902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67890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subTitle" idx="6"/>
          </p:nvPr>
        </p:nvSpPr>
        <p:spPr>
          <a:xfrm>
            <a:off x="1493797" y="2971420"/>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a:t>
            </a:r>
            <a:endParaRPr dirty="0"/>
          </a:p>
        </p:txBody>
      </p:sp>
      <p:sp>
        <p:nvSpPr>
          <p:cNvPr id="281" name="Google Shape;281;p35"/>
          <p:cNvSpPr txBox="1">
            <a:spLocks noGrp="1"/>
          </p:cNvSpPr>
          <p:nvPr>
            <p:ph type="title"/>
          </p:nvPr>
        </p:nvSpPr>
        <p:spPr>
          <a:xfrm>
            <a:off x="537120" y="3764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Database Design &amp; Implementation</a:t>
            </a:r>
          </a:p>
        </p:txBody>
      </p:sp>
      <p:sp>
        <p:nvSpPr>
          <p:cNvPr id="282" name="Google Shape;282;p35"/>
          <p:cNvSpPr txBox="1">
            <a:spLocks noGrp="1"/>
          </p:cNvSpPr>
          <p:nvPr>
            <p:ph type="subTitle" idx="1"/>
          </p:nvPr>
        </p:nvSpPr>
        <p:spPr>
          <a:xfrm>
            <a:off x="1493797" y="1512680"/>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 ER diagram represents the entities and their relationships in the database. It includes entities such as 'Player', 'Team', 'Fixture', 'User', and 'League', along with their attributes and relationships.</a:t>
            </a:r>
          </a:p>
        </p:txBody>
      </p:sp>
      <p:sp>
        <p:nvSpPr>
          <p:cNvPr id="283" name="Google Shape;283;p35"/>
          <p:cNvSpPr txBox="1">
            <a:spLocks noGrp="1"/>
          </p:cNvSpPr>
          <p:nvPr>
            <p:ph type="subTitle" idx="2"/>
          </p:nvPr>
        </p:nvSpPr>
        <p:spPr>
          <a:xfrm>
            <a:off x="5385823" y="1512680"/>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Based on the ER diagram, we implemented certain schema for the Fantasy Premier League database</a:t>
            </a:r>
          </a:p>
        </p:txBody>
      </p:sp>
      <p:sp>
        <p:nvSpPr>
          <p:cNvPr id="284" name="Google Shape;284;p35"/>
          <p:cNvSpPr txBox="1">
            <a:spLocks noGrp="1"/>
          </p:cNvSpPr>
          <p:nvPr>
            <p:ph type="subTitle" idx="3"/>
          </p:nvPr>
        </p:nvSpPr>
        <p:spPr>
          <a:xfrm>
            <a:off x="1493797" y="3188495"/>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Records of the users, matches, teams and players </a:t>
            </a:r>
          </a:p>
          <a:p>
            <a:pPr marL="0" lvl="0" indent="0" algn="l" rtl="0">
              <a:spcBef>
                <a:spcPts val="0"/>
              </a:spcBef>
              <a:spcAft>
                <a:spcPts val="0"/>
              </a:spcAft>
              <a:buNone/>
            </a:pPr>
            <a:r>
              <a:rPr lang="en-IN" dirty="0"/>
              <a:t>are stored.</a:t>
            </a:r>
            <a:endParaRPr dirty="0"/>
          </a:p>
        </p:txBody>
      </p:sp>
      <p:sp>
        <p:nvSpPr>
          <p:cNvPr id="285" name="Google Shape;285;p35"/>
          <p:cNvSpPr txBox="1">
            <a:spLocks noGrp="1"/>
          </p:cNvSpPr>
          <p:nvPr>
            <p:ph type="subTitle" idx="4"/>
          </p:nvPr>
        </p:nvSpPr>
        <p:spPr>
          <a:xfrm>
            <a:off x="5385822" y="3188495"/>
            <a:ext cx="3735318"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used SQL statements to achieve various tasks, such as:</a:t>
            </a:r>
          </a:p>
          <a:p>
            <a:pPr marL="0" lvl="0" indent="0" algn="l" rtl="0">
              <a:spcBef>
                <a:spcPts val="0"/>
              </a:spcBef>
              <a:spcAft>
                <a:spcPts val="0"/>
              </a:spcAft>
              <a:buNone/>
            </a:pPr>
            <a:r>
              <a:rPr lang="en-IN" dirty="0"/>
              <a:t>•Inserting player data into the 'Player' table.</a:t>
            </a:r>
          </a:p>
          <a:p>
            <a:pPr marL="0" lvl="0" indent="0" algn="l" rtl="0">
              <a:spcBef>
                <a:spcPts val="0"/>
              </a:spcBef>
              <a:spcAft>
                <a:spcPts val="0"/>
              </a:spcAft>
              <a:buNone/>
            </a:pPr>
            <a:r>
              <a:rPr lang="en-IN" dirty="0"/>
              <a:t>•Updating team information in the 'Team' table.</a:t>
            </a:r>
          </a:p>
          <a:p>
            <a:pPr marL="0" lvl="0" indent="0" algn="l" rtl="0">
              <a:spcBef>
                <a:spcPts val="0"/>
              </a:spcBef>
              <a:spcAft>
                <a:spcPts val="0"/>
              </a:spcAft>
              <a:buNone/>
            </a:pPr>
            <a:r>
              <a:rPr lang="en-IN" dirty="0"/>
              <a:t>•Querying fixture data using SQL SELECT statements.</a:t>
            </a:r>
          </a:p>
          <a:p>
            <a:pPr marL="0" lvl="0" indent="0" algn="l" rtl="0">
              <a:spcBef>
                <a:spcPts val="0"/>
              </a:spcBef>
              <a:spcAft>
                <a:spcPts val="0"/>
              </a:spcAft>
              <a:buNone/>
            </a:pPr>
            <a:r>
              <a:rPr lang="en-IN" dirty="0"/>
              <a:t>•Managing user data in the 'User' table.</a:t>
            </a:r>
          </a:p>
          <a:p>
            <a:pPr marL="0" lvl="0" indent="0" algn="l" rtl="0">
              <a:spcBef>
                <a:spcPts val="0"/>
              </a:spcBef>
              <a:spcAft>
                <a:spcPts val="0"/>
              </a:spcAft>
              <a:buNone/>
            </a:pPr>
            <a:r>
              <a:rPr lang="en-IN" dirty="0"/>
              <a:t>•Handling league information in the 'League' table.</a:t>
            </a:r>
          </a:p>
        </p:txBody>
      </p:sp>
      <p:sp>
        <p:nvSpPr>
          <p:cNvPr id="286" name="Google Shape;286;p35"/>
          <p:cNvSpPr txBox="1">
            <a:spLocks noGrp="1"/>
          </p:cNvSpPr>
          <p:nvPr>
            <p:ph type="subTitle" idx="5"/>
          </p:nvPr>
        </p:nvSpPr>
        <p:spPr>
          <a:xfrm>
            <a:off x="1493797" y="1295530"/>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ER Diagram</a:t>
            </a:r>
          </a:p>
        </p:txBody>
      </p:sp>
      <p:sp>
        <p:nvSpPr>
          <p:cNvPr id="287" name="Google Shape;287;p35"/>
          <p:cNvSpPr txBox="1">
            <a:spLocks noGrp="1"/>
          </p:cNvSpPr>
          <p:nvPr>
            <p:ph type="subTitle" idx="7"/>
          </p:nvPr>
        </p:nvSpPr>
        <p:spPr>
          <a:xfrm>
            <a:off x="5385796" y="1295530"/>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Schema</a:t>
            </a:r>
            <a:endParaRPr dirty="0"/>
          </a:p>
        </p:txBody>
      </p:sp>
      <p:sp>
        <p:nvSpPr>
          <p:cNvPr id="288" name="Google Shape;288;p35"/>
          <p:cNvSpPr txBox="1">
            <a:spLocks noGrp="1"/>
          </p:cNvSpPr>
          <p:nvPr>
            <p:ph type="subTitle" idx="8"/>
          </p:nvPr>
        </p:nvSpPr>
        <p:spPr>
          <a:xfrm>
            <a:off x="5385796" y="2971420"/>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SQL Statements</a:t>
            </a:r>
          </a:p>
        </p:txBody>
      </p:sp>
      <p:sp>
        <p:nvSpPr>
          <p:cNvPr id="289" name="Google Shape;289;p35"/>
          <p:cNvSpPr/>
          <p:nvPr/>
        </p:nvSpPr>
        <p:spPr>
          <a:xfrm>
            <a:off x="621539" y="1295530"/>
            <a:ext cx="759000" cy="7590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621539" y="2971420"/>
            <a:ext cx="759000" cy="7590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4507739" y="1295530"/>
            <a:ext cx="759000" cy="7590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4507739" y="2971420"/>
            <a:ext cx="759000" cy="7590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35"/>
          <p:cNvCxnSpPr/>
          <p:nvPr/>
        </p:nvCxnSpPr>
        <p:spPr>
          <a:xfrm rot="10800000">
            <a:off x="539520" y="1007695"/>
            <a:ext cx="2450100" cy="0"/>
          </a:xfrm>
          <a:prstGeom prst="straightConnector1">
            <a:avLst/>
          </a:prstGeom>
          <a:noFill/>
          <a:ln w="9525" cap="flat" cmpd="sng">
            <a:solidFill>
              <a:schemeClr val="dk1"/>
            </a:solidFill>
            <a:prstDash val="solid"/>
            <a:round/>
            <a:headEnd type="none" w="med" len="med"/>
            <a:tailEnd type="none" w="med" len="med"/>
          </a:ln>
        </p:spPr>
      </p:cxnSp>
      <p:grpSp>
        <p:nvGrpSpPr>
          <p:cNvPr id="294" name="Google Shape;294;p35"/>
          <p:cNvGrpSpPr/>
          <p:nvPr/>
        </p:nvGrpSpPr>
        <p:grpSpPr>
          <a:xfrm>
            <a:off x="817909" y="1541131"/>
            <a:ext cx="366261" cy="267797"/>
            <a:chOff x="2753300" y="1822200"/>
            <a:chExt cx="283725" cy="207450"/>
          </a:xfrm>
        </p:grpSpPr>
        <p:sp>
          <p:nvSpPr>
            <p:cNvPr id="295" name="Google Shape;295;p35"/>
            <p:cNvSpPr/>
            <p:nvPr/>
          </p:nvSpPr>
          <p:spPr>
            <a:xfrm>
              <a:off x="2850050" y="1886375"/>
              <a:ext cx="40950" cy="40025"/>
            </a:xfrm>
            <a:custGeom>
              <a:avLst/>
              <a:gdLst/>
              <a:ahLst/>
              <a:cxnLst/>
              <a:rect l="l" t="t" r="r" b="b"/>
              <a:pathLst>
                <a:path w="1638" h="1601" extrusionOk="0">
                  <a:moveTo>
                    <a:pt x="0" y="1"/>
                  </a:moveTo>
                  <a:lnTo>
                    <a:pt x="0" y="1601"/>
                  </a:lnTo>
                  <a:lnTo>
                    <a:pt x="1637" y="1601"/>
                  </a:lnTo>
                  <a:lnTo>
                    <a:pt x="1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2772850" y="1822200"/>
              <a:ext cx="245575" cy="152575"/>
            </a:xfrm>
            <a:custGeom>
              <a:avLst/>
              <a:gdLst/>
              <a:ahLst/>
              <a:cxnLst/>
              <a:rect l="l" t="t" r="r" b="b"/>
              <a:pathLst>
                <a:path w="9823" h="6103" extrusionOk="0">
                  <a:moveTo>
                    <a:pt x="7367" y="1898"/>
                  </a:moveTo>
                  <a:lnTo>
                    <a:pt x="7367" y="4838"/>
                  </a:lnTo>
                  <a:lnTo>
                    <a:pt x="6437" y="4838"/>
                  </a:lnTo>
                  <a:lnTo>
                    <a:pt x="5358" y="4019"/>
                  </a:lnTo>
                  <a:lnTo>
                    <a:pt x="5358" y="4838"/>
                  </a:lnTo>
                  <a:lnTo>
                    <a:pt x="2419" y="4838"/>
                  </a:lnTo>
                  <a:lnTo>
                    <a:pt x="2419" y="1898"/>
                  </a:lnTo>
                  <a:lnTo>
                    <a:pt x="5358" y="1898"/>
                  </a:lnTo>
                  <a:lnTo>
                    <a:pt x="5358" y="2717"/>
                  </a:lnTo>
                  <a:lnTo>
                    <a:pt x="6474" y="1898"/>
                  </a:lnTo>
                  <a:close/>
                  <a:moveTo>
                    <a:pt x="0" y="1"/>
                  </a:moveTo>
                  <a:lnTo>
                    <a:pt x="0" y="6103"/>
                  </a:lnTo>
                  <a:lnTo>
                    <a:pt x="9823" y="6103"/>
                  </a:lnTo>
                  <a:lnTo>
                    <a:pt x="9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2912375" y="1886375"/>
              <a:ext cx="27925" cy="40025"/>
            </a:xfrm>
            <a:custGeom>
              <a:avLst/>
              <a:gdLst/>
              <a:ahLst/>
              <a:cxnLst/>
              <a:rect l="l" t="t" r="r" b="b"/>
              <a:pathLst>
                <a:path w="1117" h="1601" extrusionOk="0">
                  <a:moveTo>
                    <a:pt x="1079" y="1"/>
                  </a:moveTo>
                  <a:lnTo>
                    <a:pt x="0" y="820"/>
                  </a:lnTo>
                  <a:lnTo>
                    <a:pt x="1079" y="1601"/>
                  </a:lnTo>
                  <a:lnTo>
                    <a:pt x="1116" y="1601"/>
                  </a:lnTo>
                  <a:lnTo>
                    <a:pt x="1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2868650" y="1991500"/>
              <a:ext cx="53050" cy="38150"/>
            </a:xfrm>
            <a:custGeom>
              <a:avLst/>
              <a:gdLst/>
              <a:ahLst/>
              <a:cxnLst/>
              <a:rect l="l" t="t" r="r" b="b"/>
              <a:pathLst>
                <a:path w="2122" h="1526" extrusionOk="0">
                  <a:moveTo>
                    <a:pt x="0" y="0"/>
                  </a:moveTo>
                  <a:lnTo>
                    <a:pt x="596" y="1526"/>
                  </a:lnTo>
                  <a:lnTo>
                    <a:pt x="1526" y="1526"/>
                  </a:lnTo>
                  <a:lnTo>
                    <a:pt x="2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2924450" y="1991500"/>
              <a:ext cx="112575" cy="38150"/>
            </a:xfrm>
            <a:custGeom>
              <a:avLst/>
              <a:gdLst/>
              <a:ahLst/>
              <a:cxnLst/>
              <a:rect l="l" t="t" r="r" b="b"/>
              <a:pathLst>
                <a:path w="4503" h="1526" extrusionOk="0">
                  <a:moveTo>
                    <a:pt x="596" y="0"/>
                  </a:moveTo>
                  <a:lnTo>
                    <a:pt x="1" y="1526"/>
                  </a:lnTo>
                  <a:lnTo>
                    <a:pt x="3424" y="1526"/>
                  </a:lnTo>
                  <a:lnTo>
                    <a:pt x="3647" y="1489"/>
                  </a:lnTo>
                  <a:lnTo>
                    <a:pt x="3833" y="1414"/>
                  </a:lnTo>
                  <a:lnTo>
                    <a:pt x="4019" y="1340"/>
                  </a:lnTo>
                  <a:lnTo>
                    <a:pt x="4205" y="1191"/>
                  </a:lnTo>
                  <a:lnTo>
                    <a:pt x="4317" y="1042"/>
                  </a:lnTo>
                  <a:lnTo>
                    <a:pt x="4429" y="856"/>
                  </a:lnTo>
                  <a:lnTo>
                    <a:pt x="4503" y="633"/>
                  </a:lnTo>
                  <a:lnTo>
                    <a:pt x="4503" y="410"/>
                  </a:lnTo>
                  <a:lnTo>
                    <a:pt x="4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2753300" y="1991500"/>
              <a:ext cx="112575" cy="38150"/>
            </a:xfrm>
            <a:custGeom>
              <a:avLst/>
              <a:gdLst/>
              <a:ahLst/>
              <a:cxnLst/>
              <a:rect l="l" t="t" r="r" b="b"/>
              <a:pathLst>
                <a:path w="4503" h="1526" extrusionOk="0">
                  <a:moveTo>
                    <a:pt x="1" y="0"/>
                  </a:moveTo>
                  <a:lnTo>
                    <a:pt x="1" y="410"/>
                  </a:lnTo>
                  <a:lnTo>
                    <a:pt x="38" y="633"/>
                  </a:lnTo>
                  <a:lnTo>
                    <a:pt x="112" y="856"/>
                  </a:lnTo>
                  <a:lnTo>
                    <a:pt x="187" y="1042"/>
                  </a:lnTo>
                  <a:lnTo>
                    <a:pt x="336" y="1191"/>
                  </a:lnTo>
                  <a:lnTo>
                    <a:pt x="485" y="1340"/>
                  </a:lnTo>
                  <a:lnTo>
                    <a:pt x="671" y="1414"/>
                  </a:lnTo>
                  <a:lnTo>
                    <a:pt x="894" y="1489"/>
                  </a:lnTo>
                  <a:lnTo>
                    <a:pt x="1117" y="1526"/>
                  </a:lnTo>
                  <a:lnTo>
                    <a:pt x="4503" y="1526"/>
                  </a:lnTo>
                  <a:lnTo>
                    <a:pt x="3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5"/>
          <p:cNvGrpSpPr/>
          <p:nvPr/>
        </p:nvGrpSpPr>
        <p:grpSpPr>
          <a:xfrm>
            <a:off x="4708918" y="1491900"/>
            <a:ext cx="356643" cy="366261"/>
            <a:chOff x="3361650" y="1784075"/>
            <a:chExt cx="276275" cy="283725"/>
          </a:xfrm>
        </p:grpSpPr>
        <p:sp>
          <p:nvSpPr>
            <p:cNvPr id="302" name="Google Shape;302;p35"/>
            <p:cNvSpPr/>
            <p:nvPr/>
          </p:nvSpPr>
          <p:spPr>
            <a:xfrm>
              <a:off x="3556975" y="1847325"/>
              <a:ext cx="80950" cy="81875"/>
            </a:xfrm>
            <a:custGeom>
              <a:avLst/>
              <a:gdLst/>
              <a:ahLst/>
              <a:cxnLst/>
              <a:rect l="l" t="t" r="r" b="b"/>
              <a:pathLst>
                <a:path w="3238" h="3275" extrusionOk="0">
                  <a:moveTo>
                    <a:pt x="2754" y="0"/>
                  </a:moveTo>
                  <a:lnTo>
                    <a:pt x="2568" y="37"/>
                  </a:lnTo>
                  <a:lnTo>
                    <a:pt x="2419" y="149"/>
                  </a:lnTo>
                  <a:lnTo>
                    <a:pt x="1" y="2568"/>
                  </a:lnTo>
                  <a:lnTo>
                    <a:pt x="670" y="3274"/>
                  </a:lnTo>
                  <a:lnTo>
                    <a:pt x="3126" y="856"/>
                  </a:lnTo>
                  <a:lnTo>
                    <a:pt x="3201" y="670"/>
                  </a:lnTo>
                  <a:lnTo>
                    <a:pt x="3238" y="484"/>
                  </a:lnTo>
                  <a:lnTo>
                    <a:pt x="3201" y="298"/>
                  </a:lnTo>
                  <a:lnTo>
                    <a:pt x="3126" y="149"/>
                  </a:lnTo>
                  <a:lnTo>
                    <a:pt x="2940" y="37"/>
                  </a:lnTo>
                  <a:lnTo>
                    <a:pt x="2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3531875" y="1923600"/>
              <a:ext cx="30700" cy="30725"/>
            </a:xfrm>
            <a:custGeom>
              <a:avLst/>
              <a:gdLst/>
              <a:ahLst/>
              <a:cxnLst/>
              <a:rect l="l" t="t" r="r" b="b"/>
              <a:pathLst>
                <a:path w="1228" h="1229" extrusionOk="0">
                  <a:moveTo>
                    <a:pt x="521" y="0"/>
                  </a:moveTo>
                  <a:lnTo>
                    <a:pt x="0" y="558"/>
                  </a:lnTo>
                  <a:lnTo>
                    <a:pt x="0" y="1228"/>
                  </a:lnTo>
                  <a:lnTo>
                    <a:pt x="670" y="1228"/>
                  </a:lnTo>
                  <a:lnTo>
                    <a:pt x="1228" y="707"/>
                  </a:lnTo>
                  <a:lnTo>
                    <a:pt x="5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3361650" y="1838950"/>
              <a:ext cx="245575" cy="164675"/>
            </a:xfrm>
            <a:custGeom>
              <a:avLst/>
              <a:gdLst/>
              <a:ahLst/>
              <a:cxnLst/>
              <a:rect l="l" t="t" r="r" b="b"/>
              <a:pathLst>
                <a:path w="9823" h="6587" extrusionOk="0">
                  <a:moveTo>
                    <a:pt x="2195" y="1563"/>
                  </a:moveTo>
                  <a:lnTo>
                    <a:pt x="2195" y="2233"/>
                  </a:lnTo>
                  <a:lnTo>
                    <a:pt x="1563" y="2233"/>
                  </a:lnTo>
                  <a:lnTo>
                    <a:pt x="1563" y="1563"/>
                  </a:lnTo>
                  <a:close/>
                  <a:moveTo>
                    <a:pt x="2195" y="3089"/>
                  </a:moveTo>
                  <a:lnTo>
                    <a:pt x="2195" y="3758"/>
                  </a:lnTo>
                  <a:lnTo>
                    <a:pt x="1563" y="3758"/>
                  </a:lnTo>
                  <a:lnTo>
                    <a:pt x="1563" y="3089"/>
                  </a:lnTo>
                  <a:close/>
                  <a:moveTo>
                    <a:pt x="2195" y="4614"/>
                  </a:moveTo>
                  <a:lnTo>
                    <a:pt x="2195" y="5284"/>
                  </a:lnTo>
                  <a:lnTo>
                    <a:pt x="1563" y="5284"/>
                  </a:lnTo>
                  <a:lnTo>
                    <a:pt x="1563" y="4614"/>
                  </a:lnTo>
                  <a:close/>
                  <a:moveTo>
                    <a:pt x="0" y="0"/>
                  </a:moveTo>
                  <a:lnTo>
                    <a:pt x="0" y="6586"/>
                  </a:lnTo>
                  <a:lnTo>
                    <a:pt x="9823" y="6586"/>
                  </a:lnTo>
                  <a:lnTo>
                    <a:pt x="9823" y="3163"/>
                  </a:lnTo>
                  <a:lnTo>
                    <a:pt x="7739" y="5284"/>
                  </a:lnTo>
                  <a:lnTo>
                    <a:pt x="3088" y="5284"/>
                  </a:lnTo>
                  <a:lnTo>
                    <a:pt x="3088" y="4614"/>
                  </a:lnTo>
                  <a:lnTo>
                    <a:pt x="6139" y="4614"/>
                  </a:lnTo>
                  <a:lnTo>
                    <a:pt x="6139" y="3758"/>
                  </a:lnTo>
                  <a:lnTo>
                    <a:pt x="3088" y="3758"/>
                  </a:lnTo>
                  <a:lnTo>
                    <a:pt x="3088" y="3089"/>
                  </a:lnTo>
                  <a:lnTo>
                    <a:pt x="6697" y="3089"/>
                  </a:lnTo>
                  <a:lnTo>
                    <a:pt x="7553" y="2233"/>
                  </a:lnTo>
                  <a:lnTo>
                    <a:pt x="3088" y="2233"/>
                  </a:lnTo>
                  <a:lnTo>
                    <a:pt x="3088" y="1563"/>
                  </a:lnTo>
                  <a:lnTo>
                    <a:pt x="8223" y="1563"/>
                  </a:lnTo>
                  <a:lnTo>
                    <a:pt x="9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3361650" y="1784075"/>
              <a:ext cx="245575" cy="38150"/>
            </a:xfrm>
            <a:custGeom>
              <a:avLst/>
              <a:gdLst/>
              <a:ahLst/>
              <a:cxnLst/>
              <a:rect l="l" t="t" r="r" b="b"/>
              <a:pathLst>
                <a:path w="9823" h="1526" extrusionOk="0">
                  <a:moveTo>
                    <a:pt x="0" y="0"/>
                  </a:moveTo>
                  <a:lnTo>
                    <a:pt x="0" y="1526"/>
                  </a:lnTo>
                  <a:lnTo>
                    <a:pt x="9823" y="1526"/>
                  </a:lnTo>
                  <a:lnTo>
                    <a:pt x="9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3361650" y="2020325"/>
              <a:ext cx="245575" cy="47475"/>
            </a:xfrm>
            <a:custGeom>
              <a:avLst/>
              <a:gdLst/>
              <a:ahLst/>
              <a:cxnLst/>
              <a:rect l="l" t="t" r="r" b="b"/>
              <a:pathLst>
                <a:path w="9823" h="1899" extrusionOk="0">
                  <a:moveTo>
                    <a:pt x="5284" y="596"/>
                  </a:moveTo>
                  <a:lnTo>
                    <a:pt x="5284" y="1266"/>
                  </a:lnTo>
                  <a:lnTo>
                    <a:pt x="4614" y="1266"/>
                  </a:lnTo>
                  <a:lnTo>
                    <a:pt x="4614" y="596"/>
                  </a:lnTo>
                  <a:close/>
                  <a:moveTo>
                    <a:pt x="0" y="1"/>
                  </a:moveTo>
                  <a:lnTo>
                    <a:pt x="0" y="1898"/>
                  </a:lnTo>
                  <a:lnTo>
                    <a:pt x="9823" y="1898"/>
                  </a:lnTo>
                  <a:lnTo>
                    <a:pt x="9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35"/>
          <p:cNvGrpSpPr/>
          <p:nvPr/>
        </p:nvGrpSpPr>
        <p:grpSpPr>
          <a:xfrm>
            <a:off x="891749" y="3167790"/>
            <a:ext cx="218582" cy="366261"/>
            <a:chOff x="4020200" y="1784075"/>
            <a:chExt cx="169325" cy="283725"/>
          </a:xfrm>
        </p:grpSpPr>
        <p:sp>
          <p:nvSpPr>
            <p:cNvPr id="308" name="Google Shape;308;p35"/>
            <p:cNvSpPr/>
            <p:nvPr/>
          </p:nvSpPr>
          <p:spPr>
            <a:xfrm>
              <a:off x="4020200" y="1838950"/>
              <a:ext cx="169325" cy="173975"/>
            </a:xfrm>
            <a:custGeom>
              <a:avLst/>
              <a:gdLst/>
              <a:ahLst/>
              <a:cxnLst/>
              <a:rect l="l" t="t" r="r" b="b"/>
              <a:pathLst>
                <a:path w="6773" h="6959" extrusionOk="0">
                  <a:moveTo>
                    <a:pt x="2159" y="856"/>
                  </a:moveTo>
                  <a:lnTo>
                    <a:pt x="2159" y="1526"/>
                  </a:lnTo>
                  <a:lnTo>
                    <a:pt x="1526" y="1526"/>
                  </a:lnTo>
                  <a:lnTo>
                    <a:pt x="1526" y="856"/>
                  </a:lnTo>
                  <a:close/>
                  <a:moveTo>
                    <a:pt x="5247" y="856"/>
                  </a:moveTo>
                  <a:lnTo>
                    <a:pt x="5247" y="1526"/>
                  </a:lnTo>
                  <a:lnTo>
                    <a:pt x="3052" y="1526"/>
                  </a:lnTo>
                  <a:lnTo>
                    <a:pt x="3052" y="856"/>
                  </a:lnTo>
                  <a:close/>
                  <a:moveTo>
                    <a:pt x="2159" y="2382"/>
                  </a:moveTo>
                  <a:lnTo>
                    <a:pt x="2159" y="3051"/>
                  </a:lnTo>
                  <a:lnTo>
                    <a:pt x="1526" y="3051"/>
                  </a:lnTo>
                  <a:lnTo>
                    <a:pt x="1526" y="2382"/>
                  </a:lnTo>
                  <a:close/>
                  <a:moveTo>
                    <a:pt x="4466" y="2382"/>
                  </a:moveTo>
                  <a:lnTo>
                    <a:pt x="4466" y="3051"/>
                  </a:lnTo>
                  <a:lnTo>
                    <a:pt x="3052" y="3051"/>
                  </a:lnTo>
                  <a:lnTo>
                    <a:pt x="3052" y="2382"/>
                  </a:lnTo>
                  <a:close/>
                  <a:moveTo>
                    <a:pt x="2159" y="3907"/>
                  </a:moveTo>
                  <a:lnTo>
                    <a:pt x="2159" y="4540"/>
                  </a:lnTo>
                  <a:lnTo>
                    <a:pt x="1526" y="4540"/>
                  </a:lnTo>
                  <a:lnTo>
                    <a:pt x="1526" y="3907"/>
                  </a:lnTo>
                  <a:close/>
                  <a:moveTo>
                    <a:pt x="5247" y="3907"/>
                  </a:moveTo>
                  <a:lnTo>
                    <a:pt x="5247" y="4540"/>
                  </a:lnTo>
                  <a:lnTo>
                    <a:pt x="3052" y="4540"/>
                  </a:lnTo>
                  <a:lnTo>
                    <a:pt x="3052" y="3907"/>
                  </a:lnTo>
                  <a:close/>
                  <a:moveTo>
                    <a:pt x="2159" y="5433"/>
                  </a:moveTo>
                  <a:lnTo>
                    <a:pt x="2159" y="6102"/>
                  </a:lnTo>
                  <a:lnTo>
                    <a:pt x="1526" y="6102"/>
                  </a:lnTo>
                  <a:lnTo>
                    <a:pt x="1526" y="5433"/>
                  </a:lnTo>
                  <a:close/>
                  <a:moveTo>
                    <a:pt x="4466" y="5433"/>
                  </a:moveTo>
                  <a:lnTo>
                    <a:pt x="4466" y="6102"/>
                  </a:lnTo>
                  <a:lnTo>
                    <a:pt x="3052" y="6102"/>
                  </a:lnTo>
                  <a:lnTo>
                    <a:pt x="3052" y="5433"/>
                  </a:lnTo>
                  <a:close/>
                  <a:moveTo>
                    <a:pt x="1" y="0"/>
                  </a:moveTo>
                  <a:lnTo>
                    <a:pt x="1" y="6958"/>
                  </a:lnTo>
                  <a:lnTo>
                    <a:pt x="6772" y="6958"/>
                  </a:lnTo>
                  <a:lnTo>
                    <a:pt x="6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4020200" y="1784075"/>
              <a:ext cx="169325" cy="38150"/>
            </a:xfrm>
            <a:custGeom>
              <a:avLst/>
              <a:gdLst/>
              <a:ahLst/>
              <a:cxnLst/>
              <a:rect l="l" t="t" r="r" b="b"/>
              <a:pathLst>
                <a:path w="6773" h="1526" extrusionOk="0">
                  <a:moveTo>
                    <a:pt x="1" y="0"/>
                  </a:moveTo>
                  <a:lnTo>
                    <a:pt x="1" y="1526"/>
                  </a:lnTo>
                  <a:lnTo>
                    <a:pt x="6772" y="1526"/>
                  </a:lnTo>
                  <a:lnTo>
                    <a:pt x="6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4020200" y="2029625"/>
              <a:ext cx="169325" cy="38175"/>
            </a:xfrm>
            <a:custGeom>
              <a:avLst/>
              <a:gdLst/>
              <a:ahLst/>
              <a:cxnLst/>
              <a:rect l="l" t="t" r="r" b="b"/>
              <a:pathLst>
                <a:path w="6773" h="1527" extrusionOk="0">
                  <a:moveTo>
                    <a:pt x="1" y="1"/>
                  </a:moveTo>
                  <a:lnTo>
                    <a:pt x="1" y="1526"/>
                  </a:lnTo>
                  <a:lnTo>
                    <a:pt x="6772" y="1526"/>
                  </a:lnTo>
                  <a:lnTo>
                    <a:pt x="67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5"/>
          <p:cNvGrpSpPr/>
          <p:nvPr/>
        </p:nvGrpSpPr>
        <p:grpSpPr>
          <a:xfrm>
            <a:off x="4704109" y="3167790"/>
            <a:ext cx="366261" cy="366261"/>
            <a:chOff x="4567150" y="1784075"/>
            <a:chExt cx="283725" cy="283725"/>
          </a:xfrm>
        </p:grpSpPr>
        <p:sp>
          <p:nvSpPr>
            <p:cNvPr id="312" name="Google Shape;312;p35"/>
            <p:cNvSpPr/>
            <p:nvPr/>
          </p:nvSpPr>
          <p:spPr>
            <a:xfrm>
              <a:off x="4567150" y="1784075"/>
              <a:ext cx="283725" cy="283725"/>
            </a:xfrm>
            <a:custGeom>
              <a:avLst/>
              <a:gdLst/>
              <a:ahLst/>
              <a:cxnLst/>
              <a:rect l="l" t="t" r="r" b="b"/>
              <a:pathLst>
                <a:path w="11349" h="11349" extrusionOk="0">
                  <a:moveTo>
                    <a:pt x="5693" y="2270"/>
                  </a:moveTo>
                  <a:lnTo>
                    <a:pt x="6028" y="2307"/>
                  </a:lnTo>
                  <a:lnTo>
                    <a:pt x="6363" y="2344"/>
                  </a:lnTo>
                  <a:lnTo>
                    <a:pt x="6698" y="2419"/>
                  </a:lnTo>
                  <a:lnTo>
                    <a:pt x="6995" y="2530"/>
                  </a:lnTo>
                  <a:lnTo>
                    <a:pt x="7293" y="2679"/>
                  </a:lnTo>
                  <a:lnTo>
                    <a:pt x="7591" y="2865"/>
                  </a:lnTo>
                  <a:lnTo>
                    <a:pt x="7851" y="3051"/>
                  </a:lnTo>
                  <a:lnTo>
                    <a:pt x="8074" y="3274"/>
                  </a:lnTo>
                  <a:lnTo>
                    <a:pt x="8298" y="3498"/>
                  </a:lnTo>
                  <a:lnTo>
                    <a:pt x="8484" y="3758"/>
                  </a:lnTo>
                  <a:lnTo>
                    <a:pt x="8670" y="4056"/>
                  </a:lnTo>
                  <a:lnTo>
                    <a:pt x="8819" y="4353"/>
                  </a:lnTo>
                  <a:lnTo>
                    <a:pt x="8930" y="4651"/>
                  </a:lnTo>
                  <a:lnTo>
                    <a:pt x="9005" y="4986"/>
                  </a:lnTo>
                  <a:lnTo>
                    <a:pt x="9042" y="5321"/>
                  </a:lnTo>
                  <a:lnTo>
                    <a:pt x="9079" y="5656"/>
                  </a:lnTo>
                  <a:lnTo>
                    <a:pt x="9042" y="6028"/>
                  </a:lnTo>
                  <a:lnTo>
                    <a:pt x="9005" y="6363"/>
                  </a:lnTo>
                  <a:lnTo>
                    <a:pt x="8930" y="6660"/>
                  </a:lnTo>
                  <a:lnTo>
                    <a:pt x="8819" y="6995"/>
                  </a:lnTo>
                  <a:lnTo>
                    <a:pt x="8670" y="7293"/>
                  </a:lnTo>
                  <a:lnTo>
                    <a:pt x="8484" y="7553"/>
                  </a:lnTo>
                  <a:lnTo>
                    <a:pt x="8298" y="7814"/>
                  </a:lnTo>
                  <a:lnTo>
                    <a:pt x="8074" y="8074"/>
                  </a:lnTo>
                  <a:lnTo>
                    <a:pt x="7851" y="8260"/>
                  </a:lnTo>
                  <a:lnTo>
                    <a:pt x="7591" y="8483"/>
                  </a:lnTo>
                  <a:lnTo>
                    <a:pt x="7293" y="8632"/>
                  </a:lnTo>
                  <a:lnTo>
                    <a:pt x="6995" y="8781"/>
                  </a:lnTo>
                  <a:lnTo>
                    <a:pt x="6698" y="8893"/>
                  </a:lnTo>
                  <a:lnTo>
                    <a:pt x="6363" y="8967"/>
                  </a:lnTo>
                  <a:lnTo>
                    <a:pt x="6028" y="9041"/>
                  </a:lnTo>
                  <a:lnTo>
                    <a:pt x="5358" y="9041"/>
                  </a:lnTo>
                  <a:lnTo>
                    <a:pt x="5023" y="8967"/>
                  </a:lnTo>
                  <a:lnTo>
                    <a:pt x="4689" y="8893"/>
                  </a:lnTo>
                  <a:lnTo>
                    <a:pt x="4354" y="8781"/>
                  </a:lnTo>
                  <a:lnTo>
                    <a:pt x="4093" y="8632"/>
                  </a:lnTo>
                  <a:lnTo>
                    <a:pt x="3796" y="8483"/>
                  </a:lnTo>
                  <a:lnTo>
                    <a:pt x="3535" y="8260"/>
                  </a:lnTo>
                  <a:lnTo>
                    <a:pt x="3312" y="8074"/>
                  </a:lnTo>
                  <a:lnTo>
                    <a:pt x="3089" y="7814"/>
                  </a:lnTo>
                  <a:lnTo>
                    <a:pt x="2865" y="7553"/>
                  </a:lnTo>
                  <a:lnTo>
                    <a:pt x="2717" y="7293"/>
                  </a:lnTo>
                  <a:lnTo>
                    <a:pt x="2568" y="6995"/>
                  </a:lnTo>
                  <a:lnTo>
                    <a:pt x="2456" y="6660"/>
                  </a:lnTo>
                  <a:lnTo>
                    <a:pt x="2382" y="6363"/>
                  </a:lnTo>
                  <a:lnTo>
                    <a:pt x="2307" y="6028"/>
                  </a:lnTo>
                  <a:lnTo>
                    <a:pt x="2307" y="5656"/>
                  </a:lnTo>
                  <a:lnTo>
                    <a:pt x="2307" y="5321"/>
                  </a:lnTo>
                  <a:lnTo>
                    <a:pt x="2382" y="4986"/>
                  </a:lnTo>
                  <a:lnTo>
                    <a:pt x="2456" y="4651"/>
                  </a:lnTo>
                  <a:lnTo>
                    <a:pt x="2568" y="4353"/>
                  </a:lnTo>
                  <a:lnTo>
                    <a:pt x="2717" y="4056"/>
                  </a:lnTo>
                  <a:lnTo>
                    <a:pt x="2865" y="3758"/>
                  </a:lnTo>
                  <a:lnTo>
                    <a:pt x="3089" y="3498"/>
                  </a:lnTo>
                  <a:lnTo>
                    <a:pt x="3312" y="3274"/>
                  </a:lnTo>
                  <a:lnTo>
                    <a:pt x="3535" y="3051"/>
                  </a:lnTo>
                  <a:lnTo>
                    <a:pt x="3796" y="2865"/>
                  </a:lnTo>
                  <a:lnTo>
                    <a:pt x="4093" y="2679"/>
                  </a:lnTo>
                  <a:lnTo>
                    <a:pt x="4354" y="2530"/>
                  </a:lnTo>
                  <a:lnTo>
                    <a:pt x="4689" y="2419"/>
                  </a:lnTo>
                  <a:lnTo>
                    <a:pt x="5023" y="2344"/>
                  </a:lnTo>
                  <a:lnTo>
                    <a:pt x="5358" y="2307"/>
                  </a:lnTo>
                  <a:lnTo>
                    <a:pt x="5693" y="2270"/>
                  </a:lnTo>
                  <a:close/>
                  <a:moveTo>
                    <a:pt x="5135" y="0"/>
                  </a:moveTo>
                  <a:lnTo>
                    <a:pt x="4912" y="37"/>
                  </a:lnTo>
                  <a:lnTo>
                    <a:pt x="4651" y="856"/>
                  </a:lnTo>
                  <a:lnTo>
                    <a:pt x="4168" y="968"/>
                  </a:lnTo>
                  <a:lnTo>
                    <a:pt x="3535" y="409"/>
                  </a:lnTo>
                  <a:lnTo>
                    <a:pt x="3349" y="484"/>
                  </a:lnTo>
                  <a:lnTo>
                    <a:pt x="2865" y="744"/>
                  </a:lnTo>
                  <a:lnTo>
                    <a:pt x="2382" y="1042"/>
                  </a:lnTo>
                  <a:lnTo>
                    <a:pt x="2196" y="1191"/>
                  </a:lnTo>
                  <a:lnTo>
                    <a:pt x="2382" y="2009"/>
                  </a:lnTo>
                  <a:lnTo>
                    <a:pt x="2047" y="2381"/>
                  </a:lnTo>
                  <a:lnTo>
                    <a:pt x="1191" y="2158"/>
                  </a:lnTo>
                  <a:lnTo>
                    <a:pt x="1080" y="2344"/>
                  </a:lnTo>
                  <a:lnTo>
                    <a:pt x="782" y="2828"/>
                  </a:lnTo>
                  <a:lnTo>
                    <a:pt x="521" y="3312"/>
                  </a:lnTo>
                  <a:lnTo>
                    <a:pt x="410" y="3535"/>
                  </a:lnTo>
                  <a:lnTo>
                    <a:pt x="1005" y="4167"/>
                  </a:lnTo>
                  <a:lnTo>
                    <a:pt x="894" y="4614"/>
                  </a:lnTo>
                  <a:lnTo>
                    <a:pt x="75" y="4874"/>
                  </a:lnTo>
                  <a:lnTo>
                    <a:pt x="38" y="5098"/>
                  </a:lnTo>
                  <a:lnTo>
                    <a:pt x="1" y="5656"/>
                  </a:lnTo>
                  <a:lnTo>
                    <a:pt x="38" y="6214"/>
                  </a:lnTo>
                  <a:lnTo>
                    <a:pt x="75" y="6437"/>
                  </a:lnTo>
                  <a:lnTo>
                    <a:pt x="894" y="6697"/>
                  </a:lnTo>
                  <a:lnTo>
                    <a:pt x="1005" y="7181"/>
                  </a:lnTo>
                  <a:lnTo>
                    <a:pt x="410" y="7814"/>
                  </a:lnTo>
                  <a:lnTo>
                    <a:pt x="521" y="8000"/>
                  </a:lnTo>
                  <a:lnTo>
                    <a:pt x="782" y="8521"/>
                  </a:lnTo>
                  <a:lnTo>
                    <a:pt x="1080" y="8967"/>
                  </a:lnTo>
                  <a:lnTo>
                    <a:pt x="1191" y="9153"/>
                  </a:lnTo>
                  <a:lnTo>
                    <a:pt x="2047" y="8967"/>
                  </a:lnTo>
                  <a:lnTo>
                    <a:pt x="2382" y="9302"/>
                  </a:lnTo>
                  <a:lnTo>
                    <a:pt x="2196" y="10158"/>
                  </a:lnTo>
                  <a:lnTo>
                    <a:pt x="2382" y="10269"/>
                  </a:lnTo>
                  <a:lnTo>
                    <a:pt x="2865" y="10567"/>
                  </a:lnTo>
                  <a:lnTo>
                    <a:pt x="3349" y="10827"/>
                  </a:lnTo>
                  <a:lnTo>
                    <a:pt x="3535" y="10939"/>
                  </a:lnTo>
                  <a:lnTo>
                    <a:pt x="4168" y="10344"/>
                  </a:lnTo>
                  <a:lnTo>
                    <a:pt x="4651" y="10455"/>
                  </a:lnTo>
                  <a:lnTo>
                    <a:pt x="4912" y="11274"/>
                  </a:lnTo>
                  <a:lnTo>
                    <a:pt x="5135" y="11311"/>
                  </a:lnTo>
                  <a:lnTo>
                    <a:pt x="5693" y="11348"/>
                  </a:lnTo>
                  <a:lnTo>
                    <a:pt x="6251" y="11311"/>
                  </a:lnTo>
                  <a:lnTo>
                    <a:pt x="6475" y="11274"/>
                  </a:lnTo>
                  <a:lnTo>
                    <a:pt x="6735" y="10455"/>
                  </a:lnTo>
                  <a:lnTo>
                    <a:pt x="7181" y="10344"/>
                  </a:lnTo>
                  <a:lnTo>
                    <a:pt x="7814" y="10939"/>
                  </a:lnTo>
                  <a:lnTo>
                    <a:pt x="8037" y="10827"/>
                  </a:lnTo>
                  <a:lnTo>
                    <a:pt x="8521" y="10567"/>
                  </a:lnTo>
                  <a:lnTo>
                    <a:pt x="9005" y="10269"/>
                  </a:lnTo>
                  <a:lnTo>
                    <a:pt x="9191" y="10158"/>
                  </a:lnTo>
                  <a:lnTo>
                    <a:pt x="9005" y="9302"/>
                  </a:lnTo>
                  <a:lnTo>
                    <a:pt x="9339" y="8967"/>
                  </a:lnTo>
                  <a:lnTo>
                    <a:pt x="10158" y="9153"/>
                  </a:lnTo>
                  <a:lnTo>
                    <a:pt x="10307" y="8967"/>
                  </a:lnTo>
                  <a:lnTo>
                    <a:pt x="10605" y="8521"/>
                  </a:lnTo>
                  <a:lnTo>
                    <a:pt x="10865" y="8000"/>
                  </a:lnTo>
                  <a:lnTo>
                    <a:pt x="10939" y="7814"/>
                  </a:lnTo>
                  <a:lnTo>
                    <a:pt x="10381" y="7181"/>
                  </a:lnTo>
                  <a:lnTo>
                    <a:pt x="10493" y="6697"/>
                  </a:lnTo>
                  <a:lnTo>
                    <a:pt x="11311" y="6437"/>
                  </a:lnTo>
                  <a:lnTo>
                    <a:pt x="11349" y="6214"/>
                  </a:lnTo>
                  <a:lnTo>
                    <a:pt x="11349" y="5656"/>
                  </a:lnTo>
                  <a:lnTo>
                    <a:pt x="11349" y="5098"/>
                  </a:lnTo>
                  <a:lnTo>
                    <a:pt x="11311" y="4874"/>
                  </a:lnTo>
                  <a:lnTo>
                    <a:pt x="10493" y="4614"/>
                  </a:lnTo>
                  <a:lnTo>
                    <a:pt x="10381" y="4167"/>
                  </a:lnTo>
                  <a:lnTo>
                    <a:pt x="10939" y="3535"/>
                  </a:lnTo>
                  <a:lnTo>
                    <a:pt x="10865" y="3312"/>
                  </a:lnTo>
                  <a:lnTo>
                    <a:pt x="10605" y="2828"/>
                  </a:lnTo>
                  <a:lnTo>
                    <a:pt x="10307" y="2344"/>
                  </a:lnTo>
                  <a:lnTo>
                    <a:pt x="10158" y="2158"/>
                  </a:lnTo>
                  <a:lnTo>
                    <a:pt x="9339" y="2381"/>
                  </a:lnTo>
                  <a:lnTo>
                    <a:pt x="9005" y="2009"/>
                  </a:lnTo>
                  <a:lnTo>
                    <a:pt x="9191" y="1191"/>
                  </a:lnTo>
                  <a:lnTo>
                    <a:pt x="9005" y="1042"/>
                  </a:lnTo>
                  <a:lnTo>
                    <a:pt x="8521" y="744"/>
                  </a:lnTo>
                  <a:lnTo>
                    <a:pt x="8037" y="484"/>
                  </a:lnTo>
                  <a:lnTo>
                    <a:pt x="7814" y="409"/>
                  </a:lnTo>
                  <a:lnTo>
                    <a:pt x="7181" y="968"/>
                  </a:lnTo>
                  <a:lnTo>
                    <a:pt x="6735" y="856"/>
                  </a:lnTo>
                  <a:lnTo>
                    <a:pt x="6475" y="37"/>
                  </a:lnTo>
                  <a:lnTo>
                    <a:pt x="6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4641575" y="1857550"/>
              <a:ext cx="135825" cy="135825"/>
            </a:xfrm>
            <a:custGeom>
              <a:avLst/>
              <a:gdLst/>
              <a:ahLst/>
              <a:cxnLst/>
              <a:rect l="l" t="t" r="r" b="b"/>
              <a:pathLst>
                <a:path w="5433" h="5433" extrusionOk="0">
                  <a:moveTo>
                    <a:pt x="2716" y="856"/>
                  </a:moveTo>
                  <a:lnTo>
                    <a:pt x="3088" y="894"/>
                  </a:lnTo>
                  <a:lnTo>
                    <a:pt x="3423" y="1005"/>
                  </a:lnTo>
                  <a:lnTo>
                    <a:pt x="3758" y="1191"/>
                  </a:lnTo>
                  <a:lnTo>
                    <a:pt x="4018" y="1414"/>
                  </a:lnTo>
                  <a:lnTo>
                    <a:pt x="4242" y="1675"/>
                  </a:lnTo>
                  <a:lnTo>
                    <a:pt x="4428" y="2010"/>
                  </a:lnTo>
                  <a:lnTo>
                    <a:pt x="4539" y="2345"/>
                  </a:lnTo>
                  <a:lnTo>
                    <a:pt x="4577" y="2717"/>
                  </a:lnTo>
                  <a:lnTo>
                    <a:pt x="4539" y="3089"/>
                  </a:lnTo>
                  <a:lnTo>
                    <a:pt x="4428" y="3461"/>
                  </a:lnTo>
                  <a:lnTo>
                    <a:pt x="4242" y="3758"/>
                  </a:lnTo>
                  <a:lnTo>
                    <a:pt x="4018" y="4056"/>
                  </a:lnTo>
                  <a:lnTo>
                    <a:pt x="3758" y="4279"/>
                  </a:lnTo>
                  <a:lnTo>
                    <a:pt x="3423" y="4428"/>
                  </a:lnTo>
                  <a:lnTo>
                    <a:pt x="3088" y="4540"/>
                  </a:lnTo>
                  <a:lnTo>
                    <a:pt x="2716" y="4577"/>
                  </a:lnTo>
                  <a:lnTo>
                    <a:pt x="2344" y="4540"/>
                  </a:lnTo>
                  <a:lnTo>
                    <a:pt x="1972" y="4428"/>
                  </a:lnTo>
                  <a:lnTo>
                    <a:pt x="1674" y="4279"/>
                  </a:lnTo>
                  <a:lnTo>
                    <a:pt x="1414" y="4056"/>
                  </a:lnTo>
                  <a:lnTo>
                    <a:pt x="1154" y="3758"/>
                  </a:lnTo>
                  <a:lnTo>
                    <a:pt x="1005" y="3461"/>
                  </a:lnTo>
                  <a:lnTo>
                    <a:pt x="893" y="3089"/>
                  </a:lnTo>
                  <a:lnTo>
                    <a:pt x="856" y="2717"/>
                  </a:lnTo>
                  <a:lnTo>
                    <a:pt x="893" y="2345"/>
                  </a:lnTo>
                  <a:lnTo>
                    <a:pt x="1005" y="2010"/>
                  </a:lnTo>
                  <a:lnTo>
                    <a:pt x="1154" y="1675"/>
                  </a:lnTo>
                  <a:lnTo>
                    <a:pt x="1414" y="1414"/>
                  </a:lnTo>
                  <a:lnTo>
                    <a:pt x="1674" y="1191"/>
                  </a:lnTo>
                  <a:lnTo>
                    <a:pt x="1972" y="1005"/>
                  </a:lnTo>
                  <a:lnTo>
                    <a:pt x="2344" y="894"/>
                  </a:lnTo>
                  <a:lnTo>
                    <a:pt x="2716" y="856"/>
                  </a:lnTo>
                  <a:close/>
                  <a:moveTo>
                    <a:pt x="2419" y="1"/>
                  </a:moveTo>
                  <a:lnTo>
                    <a:pt x="2158" y="75"/>
                  </a:lnTo>
                  <a:lnTo>
                    <a:pt x="1898" y="112"/>
                  </a:lnTo>
                  <a:lnTo>
                    <a:pt x="1637" y="224"/>
                  </a:lnTo>
                  <a:lnTo>
                    <a:pt x="1414" y="335"/>
                  </a:lnTo>
                  <a:lnTo>
                    <a:pt x="1191" y="484"/>
                  </a:lnTo>
                  <a:lnTo>
                    <a:pt x="967" y="633"/>
                  </a:lnTo>
                  <a:lnTo>
                    <a:pt x="781" y="819"/>
                  </a:lnTo>
                  <a:lnTo>
                    <a:pt x="595" y="1005"/>
                  </a:lnTo>
                  <a:lnTo>
                    <a:pt x="447" y="1191"/>
                  </a:lnTo>
                  <a:lnTo>
                    <a:pt x="335" y="1414"/>
                  </a:lnTo>
                  <a:lnTo>
                    <a:pt x="186" y="1675"/>
                  </a:lnTo>
                  <a:lnTo>
                    <a:pt x="112" y="1898"/>
                  </a:lnTo>
                  <a:lnTo>
                    <a:pt x="37" y="2159"/>
                  </a:lnTo>
                  <a:lnTo>
                    <a:pt x="0" y="2456"/>
                  </a:lnTo>
                  <a:lnTo>
                    <a:pt x="0" y="2717"/>
                  </a:lnTo>
                  <a:lnTo>
                    <a:pt x="0" y="3014"/>
                  </a:lnTo>
                  <a:lnTo>
                    <a:pt x="37" y="3275"/>
                  </a:lnTo>
                  <a:lnTo>
                    <a:pt x="112" y="3535"/>
                  </a:lnTo>
                  <a:lnTo>
                    <a:pt x="186" y="3796"/>
                  </a:lnTo>
                  <a:lnTo>
                    <a:pt x="335" y="4019"/>
                  </a:lnTo>
                  <a:lnTo>
                    <a:pt x="447" y="4242"/>
                  </a:lnTo>
                  <a:lnTo>
                    <a:pt x="595" y="4465"/>
                  </a:lnTo>
                  <a:lnTo>
                    <a:pt x="781" y="4651"/>
                  </a:lnTo>
                  <a:lnTo>
                    <a:pt x="967" y="4837"/>
                  </a:lnTo>
                  <a:lnTo>
                    <a:pt x="1191" y="4986"/>
                  </a:lnTo>
                  <a:lnTo>
                    <a:pt x="1414" y="5135"/>
                  </a:lnTo>
                  <a:lnTo>
                    <a:pt x="1637" y="5247"/>
                  </a:lnTo>
                  <a:lnTo>
                    <a:pt x="1898" y="5321"/>
                  </a:lnTo>
                  <a:lnTo>
                    <a:pt x="2158" y="5396"/>
                  </a:lnTo>
                  <a:lnTo>
                    <a:pt x="2419" y="5433"/>
                  </a:lnTo>
                  <a:lnTo>
                    <a:pt x="2977" y="5433"/>
                  </a:lnTo>
                  <a:lnTo>
                    <a:pt x="3274" y="5396"/>
                  </a:lnTo>
                  <a:lnTo>
                    <a:pt x="3535" y="5321"/>
                  </a:lnTo>
                  <a:lnTo>
                    <a:pt x="3758" y="5247"/>
                  </a:lnTo>
                  <a:lnTo>
                    <a:pt x="4018" y="5135"/>
                  </a:lnTo>
                  <a:lnTo>
                    <a:pt x="4242" y="4986"/>
                  </a:lnTo>
                  <a:lnTo>
                    <a:pt x="4428" y="4837"/>
                  </a:lnTo>
                  <a:lnTo>
                    <a:pt x="4651" y="4651"/>
                  </a:lnTo>
                  <a:lnTo>
                    <a:pt x="4800" y="4465"/>
                  </a:lnTo>
                  <a:lnTo>
                    <a:pt x="4986" y="4242"/>
                  </a:lnTo>
                  <a:lnTo>
                    <a:pt x="5097" y="4019"/>
                  </a:lnTo>
                  <a:lnTo>
                    <a:pt x="5209" y="3796"/>
                  </a:lnTo>
                  <a:lnTo>
                    <a:pt x="5321" y="3535"/>
                  </a:lnTo>
                  <a:lnTo>
                    <a:pt x="5395" y="3275"/>
                  </a:lnTo>
                  <a:lnTo>
                    <a:pt x="5432" y="3014"/>
                  </a:lnTo>
                  <a:lnTo>
                    <a:pt x="5432" y="2717"/>
                  </a:lnTo>
                  <a:lnTo>
                    <a:pt x="5432" y="2456"/>
                  </a:lnTo>
                  <a:lnTo>
                    <a:pt x="5395" y="2159"/>
                  </a:lnTo>
                  <a:lnTo>
                    <a:pt x="5321" y="1898"/>
                  </a:lnTo>
                  <a:lnTo>
                    <a:pt x="5209" y="1675"/>
                  </a:lnTo>
                  <a:lnTo>
                    <a:pt x="5097" y="1414"/>
                  </a:lnTo>
                  <a:lnTo>
                    <a:pt x="4986" y="1191"/>
                  </a:lnTo>
                  <a:lnTo>
                    <a:pt x="4800" y="1005"/>
                  </a:lnTo>
                  <a:lnTo>
                    <a:pt x="4651" y="819"/>
                  </a:lnTo>
                  <a:lnTo>
                    <a:pt x="4428" y="633"/>
                  </a:lnTo>
                  <a:lnTo>
                    <a:pt x="4242" y="484"/>
                  </a:lnTo>
                  <a:lnTo>
                    <a:pt x="4018" y="335"/>
                  </a:lnTo>
                  <a:lnTo>
                    <a:pt x="3758" y="224"/>
                  </a:lnTo>
                  <a:lnTo>
                    <a:pt x="3535" y="112"/>
                  </a:lnTo>
                  <a:lnTo>
                    <a:pt x="3274" y="75"/>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4679700" y="1895700"/>
              <a:ext cx="59550" cy="59550"/>
            </a:xfrm>
            <a:custGeom>
              <a:avLst/>
              <a:gdLst/>
              <a:ahLst/>
              <a:cxnLst/>
              <a:rect l="l" t="t" r="r" b="b"/>
              <a:pathLst>
                <a:path w="2382" h="2382" extrusionOk="0">
                  <a:moveTo>
                    <a:pt x="1228" y="0"/>
                  </a:moveTo>
                  <a:lnTo>
                    <a:pt x="1005" y="37"/>
                  </a:lnTo>
                  <a:lnTo>
                    <a:pt x="745" y="74"/>
                  </a:lnTo>
                  <a:lnTo>
                    <a:pt x="559" y="186"/>
                  </a:lnTo>
                  <a:lnTo>
                    <a:pt x="373" y="335"/>
                  </a:lnTo>
                  <a:lnTo>
                    <a:pt x="224" y="484"/>
                  </a:lnTo>
                  <a:lnTo>
                    <a:pt x="112" y="707"/>
                  </a:lnTo>
                  <a:lnTo>
                    <a:pt x="38" y="930"/>
                  </a:lnTo>
                  <a:lnTo>
                    <a:pt x="1" y="1153"/>
                  </a:lnTo>
                  <a:lnTo>
                    <a:pt x="1" y="1377"/>
                  </a:lnTo>
                  <a:lnTo>
                    <a:pt x="75" y="1637"/>
                  </a:lnTo>
                  <a:lnTo>
                    <a:pt x="187" y="1823"/>
                  </a:lnTo>
                  <a:lnTo>
                    <a:pt x="298" y="2009"/>
                  </a:lnTo>
                  <a:lnTo>
                    <a:pt x="484" y="2158"/>
                  </a:lnTo>
                  <a:lnTo>
                    <a:pt x="670" y="2270"/>
                  </a:lnTo>
                  <a:lnTo>
                    <a:pt x="894" y="2344"/>
                  </a:lnTo>
                  <a:lnTo>
                    <a:pt x="1117" y="2381"/>
                  </a:lnTo>
                  <a:lnTo>
                    <a:pt x="1377" y="2381"/>
                  </a:lnTo>
                  <a:lnTo>
                    <a:pt x="1600" y="2307"/>
                  </a:lnTo>
                  <a:lnTo>
                    <a:pt x="1824" y="2195"/>
                  </a:lnTo>
                  <a:lnTo>
                    <a:pt x="2010" y="2084"/>
                  </a:lnTo>
                  <a:lnTo>
                    <a:pt x="2159" y="1898"/>
                  </a:lnTo>
                  <a:lnTo>
                    <a:pt x="2270" y="1712"/>
                  </a:lnTo>
                  <a:lnTo>
                    <a:pt x="2345" y="1488"/>
                  </a:lnTo>
                  <a:lnTo>
                    <a:pt x="2382" y="1265"/>
                  </a:lnTo>
                  <a:lnTo>
                    <a:pt x="2382" y="1005"/>
                  </a:lnTo>
                  <a:lnTo>
                    <a:pt x="2307" y="781"/>
                  </a:lnTo>
                  <a:lnTo>
                    <a:pt x="2196" y="558"/>
                  </a:lnTo>
                  <a:lnTo>
                    <a:pt x="2047" y="372"/>
                  </a:lnTo>
                  <a:lnTo>
                    <a:pt x="1898" y="223"/>
                  </a:lnTo>
                  <a:lnTo>
                    <a:pt x="1675" y="112"/>
                  </a:lnTo>
                  <a:lnTo>
                    <a:pt x="1452" y="37"/>
                  </a:lnTo>
                  <a:lnTo>
                    <a:pt x="1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15887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481161" y="10382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Schema</a:t>
            </a:r>
          </a:p>
        </p:txBody>
      </p:sp>
      <p:sp>
        <p:nvSpPr>
          <p:cNvPr id="182" name="Google Shape;182;p29"/>
          <p:cNvSpPr txBox="1">
            <a:spLocks noGrp="1"/>
          </p:cNvSpPr>
          <p:nvPr>
            <p:ph type="body" idx="1"/>
          </p:nvPr>
        </p:nvSpPr>
        <p:spPr>
          <a:xfrm>
            <a:off x="481161" y="798351"/>
            <a:ext cx="7704000" cy="3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Based on the ER diagram, we implemented following schema for the Fantasy Premier League database</a:t>
            </a:r>
          </a:p>
        </p:txBody>
      </p:sp>
      <p:cxnSp>
        <p:nvCxnSpPr>
          <p:cNvPr id="186" name="Google Shape;186;p29"/>
          <p:cNvCxnSpPr/>
          <p:nvPr/>
        </p:nvCxnSpPr>
        <p:spPr>
          <a:xfrm rot="10800000">
            <a:off x="483461" y="735076"/>
            <a:ext cx="5568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9" name="Google Shape;183;p29">
            <a:extLst>
              <a:ext uri="{FF2B5EF4-FFF2-40B4-BE49-F238E27FC236}">
                <a16:creationId xmlns:a16="http://schemas.microsoft.com/office/drawing/2014/main" id="{0E865B14-4BA6-3D88-31C4-E814F5891D6C}"/>
              </a:ext>
            </a:extLst>
          </p:cNvPr>
          <p:cNvGraphicFramePr/>
          <p:nvPr>
            <p:extLst>
              <p:ext uri="{D42A27DB-BD31-4B8C-83A1-F6EECF244321}">
                <p14:modId xmlns:p14="http://schemas.microsoft.com/office/powerpoint/2010/main" val="3919179675"/>
              </p:ext>
            </p:extLst>
          </p:nvPr>
        </p:nvGraphicFramePr>
        <p:xfrm>
          <a:off x="481161" y="1220425"/>
          <a:ext cx="7697639" cy="2169150"/>
        </p:xfrm>
        <a:graphic>
          <a:graphicData uri="http://schemas.openxmlformats.org/drawingml/2006/table">
            <a:tbl>
              <a:tblPr>
                <a:noFill/>
                <a:tableStyleId>{46D4798B-01AC-4671-A9D6-AB1659982F2D}</a:tableStyleId>
              </a:tblPr>
              <a:tblGrid>
                <a:gridCol w="1794679">
                  <a:extLst>
                    <a:ext uri="{9D8B030D-6E8A-4147-A177-3AD203B41FA5}">
                      <a16:colId xmlns:a16="http://schemas.microsoft.com/office/drawing/2014/main" val="20000"/>
                    </a:ext>
                  </a:extLst>
                </a:gridCol>
                <a:gridCol w="5902960">
                  <a:extLst>
                    <a:ext uri="{9D8B030D-6E8A-4147-A177-3AD203B41FA5}">
                      <a16:colId xmlns:a16="http://schemas.microsoft.com/office/drawing/2014/main" val="20001"/>
                    </a:ext>
                  </a:extLst>
                </a:gridCol>
              </a:tblGrid>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Season</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a:solidFill>
                            <a:schemeClr val="dk1"/>
                          </a:solidFill>
                          <a:latin typeface="Inter"/>
                          <a:ea typeface="Inter"/>
                          <a:cs typeface="Inter"/>
                          <a:sym typeface="Inter"/>
                        </a:rPr>
                        <a:t>season_id,startDate,endDate</a:t>
                      </a:r>
                      <a:endParaRPr sz="1100"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fantasyLeague</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IN" sz="1100" dirty="0">
                          <a:solidFill>
                            <a:schemeClr val="dk1"/>
                          </a:solidFill>
                          <a:latin typeface="Inter"/>
                          <a:ea typeface="Inter"/>
                          <a:cs typeface="Inter"/>
                          <a:sym typeface="Inter"/>
                        </a:rPr>
                        <a:t>fantasyleague_id ,fantasyleague_name</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UserTeamStats</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a:solidFill>
                            <a:schemeClr val="dk1"/>
                          </a:solidFill>
                          <a:latin typeface="Inter"/>
                          <a:ea typeface="Inter"/>
                          <a:cs typeface="Inter"/>
                          <a:sym typeface="Inter"/>
                        </a:rPr>
                        <a:t>UserTeamID,SeasonID,matches_played,wins,losses,goals,goals_conceded,clean_sheets</a:t>
                      </a:r>
                      <a:endParaRPr sz="1100" dirty="0">
                        <a:solidFill>
                          <a:schemeClr val="dk1"/>
                        </a:solidFill>
                        <a:latin typeface="Inter"/>
                        <a:ea typeface="Inter"/>
                        <a:cs typeface="Inter"/>
                        <a:sym typeface="Inter"/>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teamStats</a:t>
                      </a:r>
                      <a:endParaRPr sz="1100" b="1" u="none"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a:solidFill>
                            <a:schemeClr val="dk1"/>
                          </a:solidFill>
                          <a:latin typeface="Inter"/>
                          <a:ea typeface="Inter"/>
                          <a:cs typeface="Inter"/>
                          <a:sym typeface="Inter"/>
                        </a:rPr>
                        <a:t>team_id,season_id,matches_played,wins,losses,goals,goals_conceded,clean_sheets</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league</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100" dirty="0">
                          <a:solidFill>
                            <a:schemeClr val="dk1"/>
                          </a:solidFill>
                          <a:latin typeface="Inter"/>
                          <a:ea typeface="Inter"/>
                          <a:cs typeface="Inter"/>
                          <a:sym typeface="Inter"/>
                        </a:rPr>
                        <a:t> league_id,league_name</a:t>
                      </a:r>
                      <a:endParaRPr sz="1100" dirty="0">
                        <a:solidFill>
                          <a:schemeClr val="dk1"/>
                        </a:solidFill>
                        <a:latin typeface="Inter"/>
                        <a:ea typeface="Inter"/>
                        <a:cs typeface="Inter"/>
                        <a:sym typeface="Inter"/>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userTeam</a:t>
                      </a:r>
                      <a:endParaRPr sz="1100" b="1" u="none"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a:solidFill>
                            <a:schemeClr val="dk1"/>
                          </a:solidFill>
                          <a:latin typeface="Inter"/>
                          <a:ea typeface="Inter"/>
                          <a:cs typeface="Inter"/>
                          <a:sym typeface="Inter"/>
                        </a:rPr>
                        <a:t>userteam_id,display_name,full_name,team_name,email,password,budget</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10" name="Google Shape;183;p29">
            <a:extLst>
              <a:ext uri="{FF2B5EF4-FFF2-40B4-BE49-F238E27FC236}">
                <a16:creationId xmlns:a16="http://schemas.microsoft.com/office/drawing/2014/main" id="{5192D2D5-F763-0A88-01BD-FCB7E1553A56}"/>
              </a:ext>
            </a:extLst>
          </p:cNvPr>
          <p:cNvGraphicFramePr/>
          <p:nvPr>
            <p:extLst>
              <p:ext uri="{D42A27DB-BD31-4B8C-83A1-F6EECF244321}">
                <p14:modId xmlns:p14="http://schemas.microsoft.com/office/powerpoint/2010/main" val="1891465459"/>
              </p:ext>
            </p:extLst>
          </p:nvPr>
        </p:nvGraphicFramePr>
        <p:xfrm>
          <a:off x="481162" y="3389575"/>
          <a:ext cx="7704000" cy="723050"/>
        </p:xfrm>
        <a:graphic>
          <a:graphicData uri="http://schemas.openxmlformats.org/drawingml/2006/table">
            <a:tbl>
              <a:tblPr>
                <a:noFill/>
                <a:tableStyleId>{46D4798B-01AC-4671-A9D6-AB1659982F2D}</a:tableStyleId>
              </a:tblPr>
              <a:tblGrid>
                <a:gridCol w="1794678">
                  <a:extLst>
                    <a:ext uri="{9D8B030D-6E8A-4147-A177-3AD203B41FA5}">
                      <a16:colId xmlns:a16="http://schemas.microsoft.com/office/drawing/2014/main" val="20000"/>
                    </a:ext>
                  </a:extLst>
                </a:gridCol>
                <a:gridCol w="5909322">
                  <a:extLst>
                    <a:ext uri="{9D8B030D-6E8A-4147-A177-3AD203B41FA5}">
                      <a16:colId xmlns:a16="http://schemas.microsoft.com/office/drawing/2014/main" val="20001"/>
                    </a:ext>
                  </a:extLst>
                </a:gridCol>
              </a:tblGrid>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team </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a:solidFill>
                            <a:schemeClr val="dk1"/>
                          </a:solidFill>
                          <a:latin typeface="Inter"/>
                          <a:ea typeface="Inter"/>
                          <a:cs typeface="Inter"/>
                          <a:sym typeface="Inter"/>
                        </a:rPr>
                        <a:t> team_id,team_name,league_id</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fantasyLeagueMember</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IN" sz="1100" dirty="0">
                          <a:solidFill>
                            <a:schemeClr val="dk1"/>
                          </a:solidFill>
                          <a:latin typeface="Inter"/>
                          <a:ea typeface="Inter"/>
                          <a:cs typeface="Inter"/>
                          <a:sym typeface="Inter"/>
                        </a:rPr>
                        <a:t>fantasyleague_id ,fantasyleague_name</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39789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481161" y="10382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Schema Continued….</a:t>
            </a:r>
            <a:br>
              <a:rPr lang="en-IN" dirty="0"/>
            </a:br>
            <a:endParaRPr lang="en-IN" dirty="0"/>
          </a:p>
        </p:txBody>
      </p:sp>
      <p:cxnSp>
        <p:nvCxnSpPr>
          <p:cNvPr id="186" name="Google Shape;186;p29"/>
          <p:cNvCxnSpPr/>
          <p:nvPr/>
        </p:nvCxnSpPr>
        <p:spPr>
          <a:xfrm rot="10800000">
            <a:off x="483461" y="735076"/>
            <a:ext cx="5568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9" name="Google Shape;183;p29">
            <a:extLst>
              <a:ext uri="{FF2B5EF4-FFF2-40B4-BE49-F238E27FC236}">
                <a16:creationId xmlns:a16="http://schemas.microsoft.com/office/drawing/2014/main" id="{0E865B14-4BA6-3D88-31C4-E814F5891D6C}"/>
              </a:ext>
            </a:extLst>
          </p:cNvPr>
          <p:cNvGraphicFramePr/>
          <p:nvPr>
            <p:extLst>
              <p:ext uri="{D42A27DB-BD31-4B8C-83A1-F6EECF244321}">
                <p14:modId xmlns:p14="http://schemas.microsoft.com/office/powerpoint/2010/main" val="278415751"/>
              </p:ext>
            </p:extLst>
          </p:nvPr>
        </p:nvGraphicFramePr>
        <p:xfrm>
          <a:off x="487522" y="1433785"/>
          <a:ext cx="7697639" cy="2284771"/>
        </p:xfrm>
        <a:graphic>
          <a:graphicData uri="http://schemas.openxmlformats.org/drawingml/2006/table">
            <a:tbl>
              <a:tblPr>
                <a:noFill/>
                <a:tableStyleId>{46D4798B-01AC-4671-A9D6-AB1659982F2D}</a:tableStyleId>
              </a:tblPr>
              <a:tblGrid>
                <a:gridCol w="1794679">
                  <a:extLst>
                    <a:ext uri="{9D8B030D-6E8A-4147-A177-3AD203B41FA5}">
                      <a16:colId xmlns:a16="http://schemas.microsoft.com/office/drawing/2014/main" val="20000"/>
                    </a:ext>
                  </a:extLst>
                </a:gridCol>
                <a:gridCol w="5902960">
                  <a:extLst>
                    <a:ext uri="{9D8B030D-6E8A-4147-A177-3AD203B41FA5}">
                      <a16:colId xmlns:a16="http://schemas.microsoft.com/office/drawing/2014/main" val="20001"/>
                    </a:ext>
                  </a:extLst>
                </a:gridCol>
              </a:tblGrid>
              <a:tr h="426852">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player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a:solidFill>
                            <a:schemeClr val="dk1"/>
                          </a:solidFill>
                          <a:latin typeface="Inter"/>
                          <a:ea typeface="Inter"/>
                          <a:cs typeface="Inter"/>
                          <a:sym typeface="Inter"/>
                        </a:rPr>
                        <a:t>player_id,player_name,cost,pos,team_id,league_id</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6852">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fantasyTeamMember </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IN" sz="1100" dirty="0">
                          <a:solidFill>
                            <a:schemeClr val="dk1"/>
                          </a:solidFill>
                          <a:latin typeface="Inter"/>
                          <a:ea typeface="Inter"/>
                          <a:cs typeface="Inter"/>
                          <a:sym typeface="Inter"/>
                        </a:rPr>
                        <a:t> userteam_id,player_id,pos</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8350">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fixture </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a:solidFill>
                            <a:schemeClr val="dk1"/>
                          </a:solidFill>
                          <a:latin typeface="Inter"/>
                          <a:ea typeface="Inter"/>
                          <a:cs typeface="Inter"/>
                          <a:sym typeface="Inter"/>
                        </a:rPr>
                        <a:t>fixture_id,gameweek,fixture_date,location,league_id,season_id,home_team_id,home_team_goals,away_team_id,away_team_goals,draw.</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6852">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Fantasyfixture </a:t>
                      </a:r>
                      <a:endParaRPr sz="1100" b="1" u="none"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a:solidFill>
                            <a:schemeClr val="dk1"/>
                          </a:solidFill>
                          <a:latin typeface="Inter"/>
                          <a:ea typeface="Inter"/>
                          <a:cs typeface="Inter"/>
                          <a:sym typeface="Inter"/>
                        </a:rPr>
                        <a:t>fixture_id,gameweek,fantasyleague_id,season_id,home_team_id,home_team_goals,away_team_id,away_team_goals,draw.</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86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playerStats</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100" dirty="0">
                          <a:solidFill>
                            <a:schemeClr val="dk1"/>
                          </a:solidFill>
                          <a:latin typeface="Inter"/>
                          <a:ea typeface="Inter"/>
                          <a:cs typeface="Inter"/>
                          <a:sym typeface="Inter"/>
                        </a:rPr>
                        <a:t> player_id, season_id , apearances,wins,losses ,goals,goals_conceded,	    assists  ,passes, crosses ,blocked_shots, clearance, interception</a:t>
                      </a:r>
                      <a:endParaRPr sz="1100" dirty="0">
                        <a:solidFill>
                          <a:schemeClr val="dk1"/>
                        </a:solidFill>
                        <a:latin typeface="Inter"/>
                        <a:ea typeface="Inter"/>
                        <a:cs typeface="Inter"/>
                        <a:sym typeface="Inter"/>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21790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2"/>
          <p:cNvSpPr/>
          <p:nvPr/>
        </p:nvSpPr>
        <p:spPr>
          <a:xfrm>
            <a:off x="3982435" y="993928"/>
            <a:ext cx="1097400" cy="10974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txBox="1">
            <a:spLocks noGrp="1"/>
          </p:cNvSpPr>
          <p:nvPr>
            <p:ph type="title"/>
          </p:nvPr>
        </p:nvSpPr>
        <p:spPr>
          <a:xfrm>
            <a:off x="2339335" y="2252212"/>
            <a:ext cx="4383600" cy="132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ER</a:t>
            </a:r>
            <a:br>
              <a:rPr lang="en-IN" dirty="0"/>
            </a:br>
            <a:r>
              <a:rPr lang="en-IN" dirty="0"/>
              <a:t>Diagram</a:t>
            </a:r>
            <a:endParaRPr dirty="0"/>
          </a:p>
        </p:txBody>
      </p:sp>
      <p:cxnSp>
        <p:nvCxnSpPr>
          <p:cNvPr id="227" name="Google Shape;227;p32"/>
          <p:cNvCxnSpPr/>
          <p:nvPr/>
        </p:nvCxnSpPr>
        <p:spPr>
          <a:xfrm rot="10800000">
            <a:off x="3162535" y="2954403"/>
            <a:ext cx="2737200" cy="0"/>
          </a:xfrm>
          <a:prstGeom prst="straightConnector1">
            <a:avLst/>
          </a:prstGeom>
          <a:noFill/>
          <a:ln w="9525" cap="flat" cmpd="sng">
            <a:solidFill>
              <a:schemeClr val="dk1"/>
            </a:solidFill>
            <a:prstDash val="solid"/>
            <a:round/>
            <a:headEnd type="none" w="med" len="med"/>
            <a:tailEnd type="none" w="med" len="med"/>
          </a:ln>
        </p:spPr>
      </p:cxnSp>
      <p:grpSp>
        <p:nvGrpSpPr>
          <p:cNvPr id="4" name="Google Shape;294;p35">
            <a:extLst>
              <a:ext uri="{FF2B5EF4-FFF2-40B4-BE49-F238E27FC236}">
                <a16:creationId xmlns:a16="http://schemas.microsoft.com/office/drawing/2014/main" id="{CAA6982D-DEB4-FC2C-E82B-88A36CFA3859}"/>
              </a:ext>
            </a:extLst>
          </p:cNvPr>
          <p:cNvGrpSpPr/>
          <p:nvPr/>
        </p:nvGrpSpPr>
        <p:grpSpPr>
          <a:xfrm>
            <a:off x="4231402" y="1286809"/>
            <a:ext cx="681196" cy="511511"/>
            <a:chOff x="2753300" y="1822200"/>
            <a:chExt cx="283725" cy="207450"/>
          </a:xfrm>
        </p:grpSpPr>
        <p:sp>
          <p:nvSpPr>
            <p:cNvPr id="5" name="Google Shape;295;p35">
              <a:extLst>
                <a:ext uri="{FF2B5EF4-FFF2-40B4-BE49-F238E27FC236}">
                  <a16:creationId xmlns:a16="http://schemas.microsoft.com/office/drawing/2014/main" id="{6CD1C11C-E8C2-A58E-A31E-FF18C89EF9C9}"/>
                </a:ext>
              </a:extLst>
            </p:cNvPr>
            <p:cNvSpPr/>
            <p:nvPr/>
          </p:nvSpPr>
          <p:spPr>
            <a:xfrm>
              <a:off x="2850050" y="1886375"/>
              <a:ext cx="40950" cy="40025"/>
            </a:xfrm>
            <a:custGeom>
              <a:avLst/>
              <a:gdLst/>
              <a:ahLst/>
              <a:cxnLst/>
              <a:rect l="l" t="t" r="r" b="b"/>
              <a:pathLst>
                <a:path w="1638" h="1601" extrusionOk="0">
                  <a:moveTo>
                    <a:pt x="0" y="1"/>
                  </a:moveTo>
                  <a:lnTo>
                    <a:pt x="0" y="1601"/>
                  </a:lnTo>
                  <a:lnTo>
                    <a:pt x="1637" y="1601"/>
                  </a:lnTo>
                  <a:lnTo>
                    <a:pt x="1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6;p35">
              <a:extLst>
                <a:ext uri="{FF2B5EF4-FFF2-40B4-BE49-F238E27FC236}">
                  <a16:creationId xmlns:a16="http://schemas.microsoft.com/office/drawing/2014/main" id="{48FC9CDE-E655-01D0-F5FD-17EAFBBEB566}"/>
                </a:ext>
              </a:extLst>
            </p:cNvPr>
            <p:cNvSpPr/>
            <p:nvPr/>
          </p:nvSpPr>
          <p:spPr>
            <a:xfrm>
              <a:off x="2772850" y="1822200"/>
              <a:ext cx="245575" cy="152575"/>
            </a:xfrm>
            <a:custGeom>
              <a:avLst/>
              <a:gdLst/>
              <a:ahLst/>
              <a:cxnLst/>
              <a:rect l="l" t="t" r="r" b="b"/>
              <a:pathLst>
                <a:path w="9823" h="6103" extrusionOk="0">
                  <a:moveTo>
                    <a:pt x="7367" y="1898"/>
                  </a:moveTo>
                  <a:lnTo>
                    <a:pt x="7367" y="4838"/>
                  </a:lnTo>
                  <a:lnTo>
                    <a:pt x="6437" y="4838"/>
                  </a:lnTo>
                  <a:lnTo>
                    <a:pt x="5358" y="4019"/>
                  </a:lnTo>
                  <a:lnTo>
                    <a:pt x="5358" y="4838"/>
                  </a:lnTo>
                  <a:lnTo>
                    <a:pt x="2419" y="4838"/>
                  </a:lnTo>
                  <a:lnTo>
                    <a:pt x="2419" y="1898"/>
                  </a:lnTo>
                  <a:lnTo>
                    <a:pt x="5358" y="1898"/>
                  </a:lnTo>
                  <a:lnTo>
                    <a:pt x="5358" y="2717"/>
                  </a:lnTo>
                  <a:lnTo>
                    <a:pt x="6474" y="1898"/>
                  </a:lnTo>
                  <a:close/>
                  <a:moveTo>
                    <a:pt x="0" y="1"/>
                  </a:moveTo>
                  <a:lnTo>
                    <a:pt x="0" y="6103"/>
                  </a:lnTo>
                  <a:lnTo>
                    <a:pt x="9823" y="6103"/>
                  </a:lnTo>
                  <a:lnTo>
                    <a:pt x="9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7;p35">
              <a:extLst>
                <a:ext uri="{FF2B5EF4-FFF2-40B4-BE49-F238E27FC236}">
                  <a16:creationId xmlns:a16="http://schemas.microsoft.com/office/drawing/2014/main" id="{58F6F19F-AE7E-9CE9-8CE0-7A9A470F6B67}"/>
                </a:ext>
              </a:extLst>
            </p:cNvPr>
            <p:cNvSpPr/>
            <p:nvPr/>
          </p:nvSpPr>
          <p:spPr>
            <a:xfrm>
              <a:off x="2912375" y="1886375"/>
              <a:ext cx="27925" cy="40025"/>
            </a:xfrm>
            <a:custGeom>
              <a:avLst/>
              <a:gdLst/>
              <a:ahLst/>
              <a:cxnLst/>
              <a:rect l="l" t="t" r="r" b="b"/>
              <a:pathLst>
                <a:path w="1117" h="1601" extrusionOk="0">
                  <a:moveTo>
                    <a:pt x="1079" y="1"/>
                  </a:moveTo>
                  <a:lnTo>
                    <a:pt x="0" y="820"/>
                  </a:lnTo>
                  <a:lnTo>
                    <a:pt x="1079" y="1601"/>
                  </a:lnTo>
                  <a:lnTo>
                    <a:pt x="1116" y="1601"/>
                  </a:lnTo>
                  <a:lnTo>
                    <a:pt x="1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8;p35">
              <a:extLst>
                <a:ext uri="{FF2B5EF4-FFF2-40B4-BE49-F238E27FC236}">
                  <a16:creationId xmlns:a16="http://schemas.microsoft.com/office/drawing/2014/main" id="{A5D11698-E4CD-3387-561E-CC4185FB5B5C}"/>
                </a:ext>
              </a:extLst>
            </p:cNvPr>
            <p:cNvSpPr/>
            <p:nvPr/>
          </p:nvSpPr>
          <p:spPr>
            <a:xfrm>
              <a:off x="2868650" y="1991500"/>
              <a:ext cx="53050" cy="38150"/>
            </a:xfrm>
            <a:custGeom>
              <a:avLst/>
              <a:gdLst/>
              <a:ahLst/>
              <a:cxnLst/>
              <a:rect l="l" t="t" r="r" b="b"/>
              <a:pathLst>
                <a:path w="2122" h="1526" extrusionOk="0">
                  <a:moveTo>
                    <a:pt x="0" y="0"/>
                  </a:moveTo>
                  <a:lnTo>
                    <a:pt x="596" y="1526"/>
                  </a:lnTo>
                  <a:lnTo>
                    <a:pt x="1526" y="1526"/>
                  </a:lnTo>
                  <a:lnTo>
                    <a:pt x="2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p35">
              <a:extLst>
                <a:ext uri="{FF2B5EF4-FFF2-40B4-BE49-F238E27FC236}">
                  <a16:creationId xmlns:a16="http://schemas.microsoft.com/office/drawing/2014/main" id="{E7EC84F3-4A52-59B5-3858-88DA5D1714D0}"/>
                </a:ext>
              </a:extLst>
            </p:cNvPr>
            <p:cNvSpPr/>
            <p:nvPr/>
          </p:nvSpPr>
          <p:spPr>
            <a:xfrm>
              <a:off x="2924450" y="1991500"/>
              <a:ext cx="112575" cy="38150"/>
            </a:xfrm>
            <a:custGeom>
              <a:avLst/>
              <a:gdLst/>
              <a:ahLst/>
              <a:cxnLst/>
              <a:rect l="l" t="t" r="r" b="b"/>
              <a:pathLst>
                <a:path w="4503" h="1526" extrusionOk="0">
                  <a:moveTo>
                    <a:pt x="596" y="0"/>
                  </a:moveTo>
                  <a:lnTo>
                    <a:pt x="1" y="1526"/>
                  </a:lnTo>
                  <a:lnTo>
                    <a:pt x="3424" y="1526"/>
                  </a:lnTo>
                  <a:lnTo>
                    <a:pt x="3647" y="1489"/>
                  </a:lnTo>
                  <a:lnTo>
                    <a:pt x="3833" y="1414"/>
                  </a:lnTo>
                  <a:lnTo>
                    <a:pt x="4019" y="1340"/>
                  </a:lnTo>
                  <a:lnTo>
                    <a:pt x="4205" y="1191"/>
                  </a:lnTo>
                  <a:lnTo>
                    <a:pt x="4317" y="1042"/>
                  </a:lnTo>
                  <a:lnTo>
                    <a:pt x="4429" y="856"/>
                  </a:lnTo>
                  <a:lnTo>
                    <a:pt x="4503" y="633"/>
                  </a:lnTo>
                  <a:lnTo>
                    <a:pt x="4503" y="410"/>
                  </a:lnTo>
                  <a:lnTo>
                    <a:pt x="4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0;p35">
              <a:extLst>
                <a:ext uri="{FF2B5EF4-FFF2-40B4-BE49-F238E27FC236}">
                  <a16:creationId xmlns:a16="http://schemas.microsoft.com/office/drawing/2014/main" id="{21E2C5CA-3F2C-A67E-7AB5-6C6763F82B0E}"/>
                </a:ext>
              </a:extLst>
            </p:cNvPr>
            <p:cNvSpPr/>
            <p:nvPr/>
          </p:nvSpPr>
          <p:spPr>
            <a:xfrm>
              <a:off x="2753300" y="1991500"/>
              <a:ext cx="112575" cy="38150"/>
            </a:xfrm>
            <a:custGeom>
              <a:avLst/>
              <a:gdLst/>
              <a:ahLst/>
              <a:cxnLst/>
              <a:rect l="l" t="t" r="r" b="b"/>
              <a:pathLst>
                <a:path w="4503" h="1526" extrusionOk="0">
                  <a:moveTo>
                    <a:pt x="1" y="0"/>
                  </a:moveTo>
                  <a:lnTo>
                    <a:pt x="1" y="410"/>
                  </a:lnTo>
                  <a:lnTo>
                    <a:pt x="38" y="633"/>
                  </a:lnTo>
                  <a:lnTo>
                    <a:pt x="112" y="856"/>
                  </a:lnTo>
                  <a:lnTo>
                    <a:pt x="187" y="1042"/>
                  </a:lnTo>
                  <a:lnTo>
                    <a:pt x="336" y="1191"/>
                  </a:lnTo>
                  <a:lnTo>
                    <a:pt x="485" y="1340"/>
                  </a:lnTo>
                  <a:lnTo>
                    <a:pt x="671" y="1414"/>
                  </a:lnTo>
                  <a:lnTo>
                    <a:pt x="894" y="1489"/>
                  </a:lnTo>
                  <a:lnTo>
                    <a:pt x="1117" y="1526"/>
                  </a:lnTo>
                  <a:lnTo>
                    <a:pt x="4503" y="1526"/>
                  </a:lnTo>
                  <a:lnTo>
                    <a:pt x="3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3" name="Picture 12">
            <a:extLst>
              <a:ext uri="{FF2B5EF4-FFF2-40B4-BE49-F238E27FC236}">
                <a16:creationId xmlns:a16="http://schemas.microsoft.com/office/drawing/2014/main" id="{B80CE434-0652-C724-4C0C-D8E961DF0DC1}"/>
              </a:ext>
            </a:extLst>
          </p:cNvPr>
          <p:cNvPicPr>
            <a:picLocks noChangeAspect="1"/>
          </p:cNvPicPr>
          <p:nvPr/>
        </p:nvPicPr>
        <p:blipFill>
          <a:blip r:embed="rId3"/>
          <a:stretch>
            <a:fillRect/>
          </a:stretch>
        </p:blipFill>
        <p:spPr>
          <a:xfrm>
            <a:off x="1" y="0"/>
            <a:ext cx="9144000" cy="5143500"/>
          </a:xfrm>
          <a:prstGeom prst="rect">
            <a:avLst/>
          </a:prstGeom>
        </p:spPr>
      </p:pic>
    </p:spTree>
  </p:cSld>
  <p:clrMapOvr>
    <a:masterClrMapping/>
  </p:clrMapOvr>
</p:sld>
</file>

<file path=ppt/theme/theme1.xml><?xml version="1.0" encoding="utf-8"?>
<a:theme xmlns:a="http://schemas.openxmlformats.org/drawingml/2006/main" name="Effective Work Program Meeting by Slidesgo">
  <a:themeElements>
    <a:clrScheme name="Simple Light">
      <a:dk1>
        <a:srgbClr val="000000"/>
      </a:dk1>
      <a:lt1>
        <a:srgbClr val="F0F1E4"/>
      </a:lt1>
      <a:dk2>
        <a:srgbClr val="FFFFFF"/>
      </a:dk2>
      <a:lt2>
        <a:srgbClr val="9FBD71"/>
      </a:lt2>
      <a:accent1>
        <a:srgbClr val="D1EEA3"/>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818</Words>
  <Application>Microsoft Office PowerPoint</Application>
  <PresentationFormat>On-screen Show (16:9)</PresentationFormat>
  <Paragraphs>75</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Nunito Light</vt:lpstr>
      <vt:lpstr>Bricolage Grotesque</vt:lpstr>
      <vt:lpstr>Antonio</vt:lpstr>
      <vt:lpstr>Inter</vt:lpstr>
      <vt:lpstr>Times New Roman</vt:lpstr>
      <vt:lpstr>Bebas Neue</vt:lpstr>
      <vt:lpstr>Effective Work Program Meeting by Slidesgo</vt:lpstr>
      <vt:lpstr>Database project Final Presentation Fantasy Football Manager</vt:lpstr>
      <vt:lpstr>Problem :  </vt:lpstr>
      <vt:lpstr>Motivation  :  </vt:lpstr>
      <vt:lpstr>Applications</vt:lpstr>
      <vt:lpstr>Database Design &amp; Implementation</vt:lpstr>
      <vt:lpstr>Schema</vt:lpstr>
      <vt:lpstr>Schema Continued…. </vt:lpstr>
      <vt:lpstr>ER Diagram</vt:lpstr>
      <vt:lpstr>PowerPoint Presentation</vt:lpstr>
      <vt:lpstr>PROJECT DEMO</vt:lpstr>
      <vt:lpstr>Conclusions</vt:lpstr>
      <vt:lpstr>Consideration for future  :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project Final Presentation Fantasy Football Manager</dc:title>
  <cp:lastModifiedBy>@ SRI</cp:lastModifiedBy>
  <cp:revision>21</cp:revision>
  <dcterms:modified xsi:type="dcterms:W3CDTF">2023-12-06T20:25:20Z</dcterms:modified>
</cp:coreProperties>
</file>